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Book Antiqua" pitchFamily="18" charset="0"/>
              </a:rPr>
              <a:t>Кузбассу 70 лет!</a:t>
            </a:r>
            <a:endParaRPr lang="ru-RU" sz="66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879" y="1313783"/>
            <a:ext cx="7296811" cy="51395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4119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Медведь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</a:t>
            </a:r>
            <a:endParaRPr lang="ru-RU" sz="4400" b="1" dirty="0">
              <a:solidFill>
                <a:schemeClr val="accent6">
                  <a:lumMod val="50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72" y="908720"/>
            <a:ext cx="6808029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70720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5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Кузбассу 70 лет!</vt:lpstr>
      <vt:lpstr>Медведь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Кузбассу 70 лет!</dc:title>
  <dc:creator>саня</dc:creator>
  <cp:lastModifiedBy>саня</cp:lastModifiedBy>
  <cp:revision>2</cp:revision>
  <dcterms:created xsi:type="dcterms:W3CDTF">2013-01-24T03:39:44Z</dcterms:created>
  <dcterms:modified xsi:type="dcterms:W3CDTF">2013-01-24T07:33:05Z</dcterms:modified>
</cp:coreProperties>
</file>