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61" r:id="rId2"/>
    <p:sldId id="257" r:id="rId3"/>
    <p:sldId id="269" r:id="rId4"/>
    <p:sldId id="262" r:id="rId5"/>
    <p:sldId id="260" r:id="rId6"/>
    <p:sldId id="256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BD106-42AE-4392-B8BF-3375E0D35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Что такое сила тока?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 чего она зависит?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чем причина электрического сопротивления?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Почему разные проводники обладают различным сопротивлением?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</a:t>
            </a:r>
            <a:r>
              <a:rPr lang="ru-RU" smtClean="0"/>
              <a:t>можно </a:t>
            </a:r>
            <a:r>
              <a:rPr lang="ru-RU" smtClean="0"/>
              <a:t>изменить </a:t>
            </a:r>
            <a:r>
              <a:rPr lang="ru-RU" dirty="0" smtClean="0"/>
              <a:t>силу тока в цепи?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Как изолируются друг от друга витки обмотки реостата?</a:t>
            </a:r>
          </a:p>
          <a:p>
            <a:r>
              <a:rPr lang="ru-RU" dirty="0" smtClean="0"/>
              <a:t>Покажите  направление тока в цепи. Как изменится сопротивление цепи при смещение контакта вниз? Вверх?</a:t>
            </a:r>
            <a:endParaRPr lang="ru-RU" dirty="0"/>
          </a:p>
        </p:txBody>
      </p:sp>
      <p:pic>
        <p:nvPicPr>
          <p:cNvPr id="3" name="Рисунок 2" descr="image2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071810"/>
            <a:ext cx="5500698" cy="2986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image1.gif"/>
          <p:cNvPicPr>
            <a:picLocks noGrp="1" noChangeAspect="1"/>
          </p:cNvPicPr>
          <p:nvPr>
            <p:ph/>
          </p:nvPr>
        </p:nvPicPr>
        <p:blipFill>
          <a:blip r:embed="rId2" cstate="print"/>
          <a:srcRect b="9252"/>
          <a:stretch>
            <a:fillRect/>
          </a:stretch>
        </p:blipFill>
        <p:spPr>
          <a:xfrm>
            <a:off x="2428860" y="3214686"/>
            <a:ext cx="4219575" cy="2428892"/>
          </a:xfrm>
        </p:spPr>
      </p:pic>
      <p:sp>
        <p:nvSpPr>
          <p:cNvPr id="4" name="TextBox 3"/>
          <p:cNvSpPr txBox="1"/>
          <p:nvPr/>
        </p:nvSpPr>
        <p:spPr>
          <a:xfrm>
            <a:off x="508623" y="714356"/>
            <a:ext cx="86353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 какую сторону надо сдвинуть ползунок </a:t>
            </a:r>
          </a:p>
          <a:p>
            <a:r>
              <a:rPr lang="ru-RU" sz="2800" b="1" dirty="0" smtClean="0"/>
              <a:t>реостата, чтобы уменьшить силу тока в цепи?</a:t>
            </a:r>
          </a:p>
          <a:p>
            <a:r>
              <a:rPr lang="ru-RU" sz="2800" b="1" dirty="0" smtClean="0"/>
              <a:t>Как при этом изменится показание амперметра?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08-03.gif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2928926" y="3643314"/>
            <a:ext cx="3286148" cy="2518640"/>
          </a:xfrm>
        </p:spPr>
      </p:pic>
      <p:sp>
        <p:nvSpPr>
          <p:cNvPr id="4" name="TextBox 3"/>
          <p:cNvSpPr txBox="1"/>
          <p:nvPr/>
        </p:nvSpPr>
        <p:spPr>
          <a:xfrm>
            <a:off x="1071538" y="1142984"/>
            <a:ext cx="78048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Как изменятся показания амперметра, если</a:t>
            </a:r>
          </a:p>
          <a:p>
            <a:r>
              <a:rPr lang="ru-RU" sz="2800" b="1" dirty="0" smtClean="0"/>
              <a:t>Ползунок реостата переместить вправо?</a:t>
            </a:r>
          </a:p>
          <a:p>
            <a:r>
              <a:rPr lang="ru-RU" sz="2800" b="1" dirty="0" smtClean="0"/>
              <a:t> Влево?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Составьте схемы электрических цепей, используя предложенное оборудование</a:t>
            </a:r>
            <a:endParaRPr lang="ru-RU" dirty="0"/>
          </a:p>
        </p:txBody>
      </p:sp>
      <p:pic>
        <p:nvPicPr>
          <p:cNvPr id="4" name="Содержимое 3" descr="11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6854"/>
          <a:stretch>
            <a:fillRect/>
          </a:stretch>
        </p:blipFill>
        <p:spPr>
          <a:xfrm>
            <a:off x="1000100" y="2338831"/>
            <a:ext cx="7201843" cy="3519061"/>
          </a:xfrm>
        </p:spPr>
      </p:pic>
      <p:sp>
        <p:nvSpPr>
          <p:cNvPr id="5" name="TextBox 4"/>
          <p:cNvSpPr txBox="1"/>
          <p:nvPr/>
        </p:nvSpPr>
        <p:spPr>
          <a:xfrm>
            <a:off x="7000892" y="4357694"/>
            <a:ext cx="1143008" cy="147732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§ 47</a:t>
            </a:r>
          </a:p>
          <a:p>
            <a:r>
              <a:rPr lang="ru-RU" sz="4400" dirty="0" smtClean="0"/>
              <a:t>Упр. 21(2,3)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85860"/>
            <a:ext cx="6572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Реостаты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0962" name="Picture 2" descr="http://electricalschool.info/uploads/posts/2009-08/1251117008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857628"/>
            <a:ext cx="2990850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Цель-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устройством и использованием реостатов</a:t>
            </a:r>
          </a:p>
          <a:p>
            <a:r>
              <a:rPr lang="ru-RU" dirty="0" smtClean="0"/>
              <a:t>Научиться правильно изображать и читать схемы электрических цепей, содержащих реостаты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Резисторы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2113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/>
              <a:t>Рези́стор</a:t>
            </a:r>
            <a:r>
              <a:rPr lang="ru-RU" dirty="0" smtClean="0"/>
              <a:t> (</a:t>
            </a:r>
            <a:r>
              <a:rPr lang="ru-RU" dirty="0" smtClean="0">
                <a:hlinkClick r:id="rId2" action="ppaction://hlinkfile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resistor</a:t>
            </a:r>
            <a:r>
              <a:rPr lang="ru-RU" dirty="0" smtClean="0"/>
              <a:t>, от </a:t>
            </a:r>
            <a:r>
              <a:rPr lang="ru-RU" dirty="0" smtClean="0">
                <a:hlinkClick r:id="rId3" action="ppaction://hlinkfile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la-Latn" i="1" dirty="0" smtClean="0"/>
              <a:t>resisto</a:t>
            </a:r>
            <a:r>
              <a:rPr lang="ru-RU" dirty="0" smtClean="0"/>
              <a:t> — сопротивляюсь), — пассивный элемент электрической цепи, характеризуемый только сопротивлением электрическому току</a:t>
            </a:r>
          </a:p>
          <a:p>
            <a:pPr>
              <a:buNone/>
            </a:pPr>
            <a:r>
              <a:rPr lang="ru-RU" dirty="0" smtClean="0"/>
              <a:t>Основная характеристика резистора - сопротивление, измеряется в </a:t>
            </a:r>
            <a:r>
              <a:rPr lang="ru-RU" b="1" dirty="0" err="1" smtClean="0"/>
              <a:t>омах</a:t>
            </a:r>
            <a:endParaRPr lang="ru-RU" b="1" dirty="0" smtClean="0"/>
          </a:p>
        </p:txBody>
      </p:sp>
      <p:pic>
        <p:nvPicPr>
          <p:cNvPr id="4" name="Рисунок 3" descr="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3857628"/>
            <a:ext cx="2857500" cy="2495550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1214414" y="4857760"/>
            <a:ext cx="3143272" cy="857256"/>
            <a:chOff x="428596" y="1071546"/>
            <a:chExt cx="2357454" cy="35719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85786" y="1071546"/>
              <a:ext cx="1571636" cy="35719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28596" y="1214422"/>
              <a:ext cx="357190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357422" y="1214422"/>
              <a:ext cx="428628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000065q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714884"/>
            <a:ext cx="2500330" cy="18044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8343" y="428604"/>
            <a:ext cx="872565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Реостат</a:t>
            </a:r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прибор для регулирования </a:t>
            </a:r>
          </a:p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силы тока путем изменения 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</a:t>
            </a:r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цепи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42886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Пусковые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2428868"/>
            <a:ext cx="3938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Регулировочные</a:t>
            </a:r>
            <a:endParaRPr lang="ru-RU" sz="3600" b="1" dirty="0"/>
          </a:p>
        </p:txBody>
      </p:sp>
      <p:cxnSp>
        <p:nvCxnSpPr>
          <p:cNvPr id="7" name="Прямая со стрелкой 6"/>
          <p:cNvCxnSpPr>
            <a:stCxn id="3" idx="2"/>
          </p:cNvCxnSpPr>
          <p:nvPr/>
        </p:nvCxnSpPr>
        <p:spPr>
          <a:xfrm rot="5400000">
            <a:off x="3266604" y="985737"/>
            <a:ext cx="748263" cy="2280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 rot="16200000" flipH="1">
            <a:off x="5358409" y="1174805"/>
            <a:ext cx="676825" cy="18312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111-1-3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214686"/>
            <a:ext cx="4201677" cy="1463043"/>
          </a:xfrm>
          <a:prstGeom prst="rect">
            <a:avLst/>
          </a:prstGeom>
        </p:spPr>
      </p:pic>
      <p:pic>
        <p:nvPicPr>
          <p:cNvPr id="13" name="Рисунок 12" descr="1251117006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3214686"/>
            <a:ext cx="2484243" cy="1763882"/>
          </a:xfrm>
          <a:prstGeom prst="rect">
            <a:avLst/>
          </a:prstGeom>
        </p:spPr>
      </p:pic>
      <p:pic>
        <p:nvPicPr>
          <p:cNvPr id="15" name="Рисунок 14" descr="reostat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2976" y="4572008"/>
            <a:ext cx="242887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24867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/>
              <a:t>Принцип </a:t>
            </a:r>
            <a:r>
              <a:rPr lang="ru-RU" sz="2000" b="1" dirty="0"/>
              <a:t>их действия такой же, как и в рассмотренном нами опыте с проволокой. Отличие лишь в том, что для уменьшения размеров реостата проволоку наматывают на фарфоровый цилиндр, закрепленный в корпусе, а подвижный контакт (говорят: "движок" или "ползунок") насаживают на металлический стержень, одновременно служащий проводником. Итак, реостат – электрический прибор, сопротивление которого можно изменять. Реостаты служат для регулирования тока в цепи. </a:t>
            </a:r>
          </a:p>
        </p:txBody>
      </p:sp>
      <p:pic>
        <p:nvPicPr>
          <p:cNvPr id="324613" name="Picture 5" descr="10b-i3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28926" y="3286124"/>
            <a:ext cx="3203575" cy="1944687"/>
          </a:xfrm>
          <a:noFill/>
        </p:spPr>
      </p:pic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0" y="5143512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А третьей причиной, влияющей на сопротивление проводника, является площадь его поперечного сечения. При ее увеличении сопротивление проводника уменьшается. Сопротивление проводников также изменяется при изменении их температуры.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build="allAtOnce"/>
      <p:bldP spid="324615" grpId="0"/>
      <p:bldP spid="32461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festival.1september.ru/articles/419842/Image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643050"/>
            <a:ext cx="3324225" cy="2686051"/>
          </a:xfrm>
          <a:prstGeom prst="rect">
            <a:avLst/>
          </a:prstGeom>
          <a:noFill/>
        </p:spPr>
      </p:pic>
      <p:pic>
        <p:nvPicPr>
          <p:cNvPr id="57348" name="Picture 4" descr="http://www.asia.ru/images/target/photo/51355672/Sliding_Rheost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929066"/>
            <a:ext cx="2714643" cy="2714644"/>
          </a:xfrm>
          <a:prstGeom prst="rect">
            <a:avLst/>
          </a:prstGeom>
          <a:noFill/>
        </p:spPr>
      </p:pic>
      <p:pic>
        <p:nvPicPr>
          <p:cNvPr id="57350" name="Picture 6" descr="http://www.intos.ru/img/i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571612"/>
            <a:ext cx="4000500" cy="26765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6115" y="428604"/>
            <a:ext cx="8421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  <a:t>Деление по виду конструкции</a:t>
            </a:r>
            <a:endParaRPr lang="ru-RU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714752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Магазин сопротивлений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290" y="428625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Рычажный реостат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5786454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Ползунковый реостат</a:t>
            </a:r>
            <a:endParaRPr lang="ru-RU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t3.gstatic.com/images?q=tbn:ANd9GcT1g_0LmsJ0PgKWrJXj3LREJiErG5aWsjHESgZoc8X48C3mx6OY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3297271" cy="3225594"/>
          </a:xfrm>
          <a:prstGeom prst="rect">
            <a:avLst/>
          </a:prstGeom>
          <a:noFill/>
        </p:spPr>
      </p:pic>
      <p:pic>
        <p:nvPicPr>
          <p:cNvPr id="56326" name="Picture 6" descr="http://treugoma.ru/img_articles/234/Image182.gif"/>
          <p:cNvPicPr>
            <a:picLocks noChangeAspect="1" noChangeArrowheads="1"/>
          </p:cNvPicPr>
          <p:nvPr/>
        </p:nvPicPr>
        <p:blipFill>
          <a:blip r:embed="rId3" cstate="print"/>
          <a:srcRect r="25673"/>
          <a:stretch>
            <a:fillRect/>
          </a:stretch>
        </p:blipFill>
        <p:spPr bwMode="auto">
          <a:xfrm>
            <a:off x="3643306" y="928670"/>
            <a:ext cx="5193446" cy="4214842"/>
          </a:xfrm>
          <a:prstGeom prst="rect">
            <a:avLst/>
          </a:prstGeom>
          <a:noFill/>
        </p:spPr>
      </p:pic>
      <p:pic>
        <p:nvPicPr>
          <p:cNvPr id="5" name="Picture 2" descr="http://festival.1september.ru/articles/419842/Image3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857232"/>
            <a:ext cx="2857500" cy="108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чего предназначен реостат?</a:t>
            </a:r>
          </a:p>
          <a:p>
            <a:r>
              <a:rPr lang="ru-RU" dirty="0" smtClean="0"/>
              <a:t>Почему в реостатах используют проволоку с большим удельным сопротивлением?</a:t>
            </a:r>
          </a:p>
          <a:p>
            <a:r>
              <a:rPr lang="ru-RU" dirty="0" smtClean="0"/>
              <a:t>Для каких величин указывают на реостате их допустимые значения?</a:t>
            </a:r>
          </a:p>
          <a:p>
            <a:r>
              <a:rPr lang="ru-RU" dirty="0" smtClean="0"/>
              <a:t>Как на схемах электрических цепей обозначают реостат?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</TotalTime>
  <Words>298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Повторение</vt:lpstr>
      <vt:lpstr>Слайд 2</vt:lpstr>
      <vt:lpstr>Цель-</vt:lpstr>
      <vt:lpstr>Резисторы</vt:lpstr>
      <vt:lpstr>Слайд 5</vt:lpstr>
      <vt:lpstr>Слайд 6</vt:lpstr>
      <vt:lpstr>Слайд 7</vt:lpstr>
      <vt:lpstr>Слайд 8</vt:lpstr>
      <vt:lpstr>Закрепление</vt:lpstr>
      <vt:lpstr>Слайд 10</vt:lpstr>
      <vt:lpstr>Слайд 11</vt:lpstr>
      <vt:lpstr>Слайд 12</vt:lpstr>
      <vt:lpstr>Составьте схемы электрических цепей, используя предложенное оборудование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Домашний</cp:lastModifiedBy>
  <cp:revision>11</cp:revision>
  <dcterms:created xsi:type="dcterms:W3CDTF">2012-01-21T12:29:50Z</dcterms:created>
  <dcterms:modified xsi:type="dcterms:W3CDTF">2012-01-29T11:59:43Z</dcterms:modified>
</cp:coreProperties>
</file>