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0"/>
  </p:notesMasterIdLst>
  <p:sldIdLst>
    <p:sldId id="256" r:id="rId2"/>
    <p:sldId id="274" r:id="rId3"/>
    <p:sldId id="264" r:id="rId4"/>
    <p:sldId id="257" r:id="rId5"/>
    <p:sldId id="258" r:id="rId6"/>
    <p:sldId id="259" r:id="rId7"/>
    <p:sldId id="260" r:id="rId8"/>
    <p:sldId id="262" r:id="rId9"/>
    <p:sldId id="265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6" r:id="rId23"/>
    <p:sldId id="267" r:id="rId24"/>
    <p:sldId id="268" r:id="rId25"/>
    <p:sldId id="270" r:id="rId26"/>
    <p:sldId id="271" r:id="rId27"/>
    <p:sldId id="272" r:id="rId28"/>
    <p:sldId id="27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ила" initials="М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78" d="100"/>
          <a:sy n="78" d="100"/>
        </p:scale>
        <p:origin x="-11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1DA7C-8FE4-4637-A4A6-BA3819BD0125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ADA52-5348-4652-AB7D-C3FB69825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images.yandex.ru/yandsearch?source=wiz&amp;fp=1&amp;uinfo=ww-1349-wh-767-fw-1124-fh-561-pd-1&amp;p=1&amp;text=%D1%84%D0%BE%D1%82%D0%BE%D0%B3%D1%80%D0%B0%D1%84%D0%B8%D0%B8%20%D0%BF%D1%82%D0%B8%D1%86%20%D1%80%D0%BE%D1%81%D1%81%D0%B8%D0%B8&amp;noreask=1&amp;pos=40&amp;rpt=simage&amp;lr=9&amp;img_url=http://i046.radikal.ru/0912/71/3599c0f472f4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images.yandex.ru/yandsearch?source=wiz&amp;fp=10&amp;uinfo=ww-1349-wh-767-fw-1124-fh-561-pd-1&amp;p=10&amp;text=%D1%84%D0%BE%D1%82%D0%BE%D0%B3%D1%80%D0%B0%D1%84%D0%B8%D0%B8%20%D0%BF%D1%82%D0%B8%D1%86%20%D1%80%D0%BE%D1%81%D1%81%D0%B8%D0%B8&amp;noreask=1&amp;pos=316&amp;rpt=simage&amp;lr=9&amp;img_url=http://st.gdefon.ru/wallpapers_preview/463508_(www.GdeFon.ru)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images.yandex.ru/yandsearch?source=wiz&amp;fp=11&amp;uinfo=ww-1349-wh-767-fw-1124-fh-561-pd-1&amp;p=11&amp;text=%D1%84%D0%BE%D1%82%D0%BE%D0%B3%D1%80%D0%B0%D1%84%D0%B8%D0%B8%20%D0%BF%D1%82%D0%B8%D1%86%20%D1%80%D0%BE%D1%81%D1%81%D0%B8%D0%B8&amp;noreask=1&amp;pos=357&amp;rpt=simage&amp;lr=9&amp;img_url=http://cs9839.vk.me/u134043486/138968252/s_8d7aa62d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images.yandex.ru/yandsearch?source=wiz&amp;fp=0&amp;text=%D1%84%D0%BE%D1%82%D0%BE%D0%B3%D1%80%D0%B0%D1%84%D0%B8%D0%B8%20%D0%BF%D1%82%D0%B8%D1%86%20%D1%80%D0%BE%D1%81%D1%81%D0%B8%D0%B8&amp;noreask=1&amp;pos=13&amp;lr=9&amp;rpt=simage&amp;uinfo=ww-1349-wh-767-fw-1124-fh-561-pd-1&amp;img_url=http://elementy.ru/images/news/birds_mismatch_arrival_fig4_600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images.yandex.ru/yandsearch?source=wiz&amp;fp=4&amp;uinfo=ww-1349-wh-767-fw-1124-fh-561-pd-1&amp;p=4&amp;text=%D1%84%D0%BE%D1%82%D0%BE%D0%B3%D1%80%D0%B0%D1%84%D0%B8%D0%B8%20%D0%BF%D1%82%D0%B8%D1%86%20%D1%80%D0%BE%D1%81%D1%81%D0%B8%D0%B8&amp;noreask=1&amp;pos=131&amp;rpt=simage&amp;lr=9&amp;img_url=http://img0.liveinternet.ru/images/foto/b/1/apps/1/278/1278538_14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images.yandex.ru/yandsearch?source=wiz&amp;fp=7&amp;uinfo=ww-1349-wh-767-fw-1124-fh-561-pd-1&amp;p=7&amp;text=%D1%84%D0%BE%D1%82%D0%BE%D0%B3%D1%80%D0%B0%D1%84%D0%B8%D0%B8%20%D0%BF%D1%82%D0%B8%D1%86%20%D1%80%D0%BE%D1%81%D1%81%D0%B8%D0%B8&amp;noreask=1&amp;pos=217&amp;rpt=simage&amp;lr=9&amp;img_url=http://www.stihi.ru/pics/2010/08/31/4037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images.yandex.ru/yandsearch?source=wiz&amp;fp=0&amp;text=%D1%84%D0%BE%D1%82%D0%BE%D0%B3%D1%80%D0%B0%D1%84%D0%B8%D0%B8%20%D0%BF%D1%82%D0%B8%D1%86%20%D1%80%D0%BE%D1%81%D1%81%D0%B8%D0%B8&amp;noreask=1&amp;pos=9&amp;lr=9&amp;rpt=simage&amp;uinfo=ww-1349-wh-767-fw-1124-fh-561-pd-1&amp;img_url=http://img15.nnm.ru/f/7/8/6/5/05b41bc2e05bab01fec5869c1d5_prev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images.yandex.ru/yandsearch?source=wiz&amp;fp=10&amp;uinfo=ww-1349-wh-767-fw-1124-fh-561-pd-1&amp;p=10&amp;text=%D1%84%D0%BE%D1%82%D0%BE%D0%B3%D1%80%D0%B0%D1%84%D0%B8%D0%B8%20%D0%BF%D1%82%D0%B8%D1%86%20%D1%80%D0%BE%D1%81%D1%81%D0%B8%D0%B8&amp;noreask=1&amp;pos=323&amp;rpt=simage&amp;lr=9&amp;img_url=http://www.cherrug.se/galleri/faglar/images/Galerida%20cristata%20Arazame,%20Marocko%2020060408%20224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images.yandex.ru/yandsearch?source=wiz&amp;fp=10&amp;uinfo=ww-1349-wh-767-fw-1124-fh-561-pd-1&amp;p=10&amp;text=%D1%84%D0%BE%D1%82%D0%BE%D0%B3%D1%80%D0%B0%D1%84%D0%B8%D0%B8%20%D0%BF%D1%82%D0%B8%D1%86%20%D1%80%D0%BE%D1%81%D1%81%D0%B8%D0%B8&amp;noreask=1&amp;pos=317&amp;rpt=simage&amp;lr=9&amp;img_url=http://cs410930.userapi.com/v410930140/4172/Q2MvGxKntkE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images.yandex.ru/yandsearch?source=wiz&amp;fp=8&amp;uinfo=ww-1349-wh-767-fw-1124-fh-561-pd-1&amp;p=8&amp;text=%D1%84%D0%BE%D1%82%D0%BE%D0%B3%D1%80%D0%B0%D1%84%D0%B8%D0%B8%20%D0%BF%D1%82%D0%B8%D1%86%20%D1%80%D0%BE%D1%81%D1%81%D0%B8%D0%B8&amp;noreask=1&amp;pos=267&amp;rpt=simage&amp;lr=9&amp;img_url=http://www.look.com.ua/min/201210/49264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4.gif"/><Relationship Id="rId7" Type="http://schemas.openxmlformats.org/officeDocument/2006/relationships/image" Target="../media/image1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images.yandex.ru/yandsearch?source=wiz&amp;fp=2&amp;uinfo=ww-1349-wh-767-fw-1124-fh-561-pd-1&amp;p=2&amp;text=%D1%84%D0%BE%D1%82%D0%BE%D0%B3%D1%80%D0%B0%D1%84%D0%B8%D0%B8%20%D0%BF%D1%82%D0%B8%D1%86%20%D1%80%D0%BE%D1%81%D1%81%D0%B8%D0%B8&amp;noreask=1&amp;pos=68&amp;rpt=simage&amp;lr=9&amp;img_url=http://img1.liveinternet.ru/images/foto/b/1/apps/1/334/1334423_50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images.yandex.ru/yandsearch?source=wiz&amp;fp=0&amp;text=%D1%84%D0%BE%D1%82%D0%BE%D0%B3%D1%80%D0%B0%D1%84%D0%B8%D0%B8%20%D0%BF%D1%82%D0%B8%D1%86%20%D1%80%D0%BE%D1%81%D1%81%D0%B8%D0%B8&amp;noreask=1&amp;pos=23&amp;lr=9&amp;rpt=simage&amp;uinfo=ww-1349-wh-767-fw-1124-fh-561-pd-1&amp;img_url=http://img1.liveinternet.ru/images/attach/c/0/44/343/44343382_grachi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gif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ti.religiousbook.org.ua/rd/tcw.html" TargetMode="External"/><Relationship Id="rId3" Type="http://schemas.openxmlformats.org/officeDocument/2006/relationships/hyperlink" Target="http://www.deti.religiousbook.org.ua/rd/rd2-3.html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://www.deti.religiousbook.org.ua/rd/rd2-2.html" TargetMode="External"/><Relationship Id="rId18" Type="http://schemas.openxmlformats.org/officeDocument/2006/relationships/image" Target="../media/image29.jpeg"/><Relationship Id="rId3" Type="http://schemas.openxmlformats.org/officeDocument/2006/relationships/hyperlink" Target="http://www.deti.religiousbook.org.ua/konkurs/kon5.html" TargetMode="External"/><Relationship Id="rId7" Type="http://schemas.openxmlformats.org/officeDocument/2006/relationships/hyperlink" Target="http://www.deti.religiousbook.org.ua/konkurs/kon8.html" TargetMode="External"/><Relationship Id="rId12" Type="http://schemas.openxmlformats.org/officeDocument/2006/relationships/image" Target="../media/image26.jpeg"/><Relationship Id="rId17" Type="http://schemas.openxmlformats.org/officeDocument/2006/relationships/hyperlink" Target="http://www.deti.religiousbook.org.ua/rd/rd2-4.html" TargetMode="External"/><Relationship Id="rId2" Type="http://schemas.openxmlformats.org/officeDocument/2006/relationships/image" Target="../media/image15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hyperlink" Target="http://www.deti.religiousbook.org.ua/big_foto/image-10.html" TargetMode="External"/><Relationship Id="rId5" Type="http://schemas.openxmlformats.org/officeDocument/2006/relationships/hyperlink" Target="http://www.deti.religiousbook.org.ua/konkurs/kon7.html" TargetMode="External"/><Relationship Id="rId15" Type="http://schemas.openxmlformats.org/officeDocument/2006/relationships/hyperlink" Target="http://www.deti.religiousbook.org.ua/rd/rd2-1.html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hyperlink" Target="http://www.deti.religiousbook.org.ua/konkurs/kon1.html" TargetMode="External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ti.religiousbook.org.ua/big_foto/klubnika.html" TargetMode="External"/><Relationship Id="rId13" Type="http://schemas.openxmlformats.org/officeDocument/2006/relationships/image" Target="../media/image37.jpeg"/><Relationship Id="rId18" Type="http://schemas.openxmlformats.org/officeDocument/2006/relationships/hyperlink" Target="http://www.deti.religiousbook.org.ua/an18.html" TargetMode="External"/><Relationship Id="rId26" Type="http://schemas.openxmlformats.org/officeDocument/2006/relationships/hyperlink" Target="http://www.deti.religiousbook.org.ua/big_foto/strekoza.html" TargetMode="External"/><Relationship Id="rId3" Type="http://schemas.openxmlformats.org/officeDocument/2006/relationships/image" Target="../media/image32.jpeg"/><Relationship Id="rId21" Type="http://schemas.openxmlformats.org/officeDocument/2006/relationships/image" Target="../media/image41.jpeg"/><Relationship Id="rId7" Type="http://schemas.openxmlformats.org/officeDocument/2006/relationships/image" Target="../media/image34.jpeg"/><Relationship Id="rId12" Type="http://schemas.openxmlformats.org/officeDocument/2006/relationships/hyperlink" Target="http://www.deti.religiousbook.org.ua/big_foto/ezik.html" TargetMode="External"/><Relationship Id="rId17" Type="http://schemas.openxmlformats.org/officeDocument/2006/relationships/image" Target="../media/image39.jpeg"/><Relationship Id="rId25" Type="http://schemas.openxmlformats.org/officeDocument/2006/relationships/image" Target="../media/image43.jpeg"/><Relationship Id="rId2" Type="http://schemas.openxmlformats.org/officeDocument/2006/relationships/hyperlink" Target="http://www.deti.religiousbook.org.ua/big_foto/lotos.html" TargetMode="External"/><Relationship Id="rId16" Type="http://schemas.openxmlformats.org/officeDocument/2006/relationships/hyperlink" Target="http://www.deti.religiousbook.org.ua/big_foto/klop.html" TargetMode="External"/><Relationship Id="rId20" Type="http://schemas.openxmlformats.org/officeDocument/2006/relationships/hyperlink" Target="http://www.deti.religiousbook.org.ua/big_foto/b-korovka.html" TargetMode="External"/><Relationship Id="rId29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ti.religiousbook.org.ua/big_foto/thserem1.html" TargetMode="External"/><Relationship Id="rId11" Type="http://schemas.openxmlformats.org/officeDocument/2006/relationships/image" Target="../media/image36.jpeg"/><Relationship Id="rId24" Type="http://schemas.openxmlformats.org/officeDocument/2006/relationships/hyperlink" Target="http://www.deti.religiousbook.org.ua/big_foto/lipa.html" TargetMode="External"/><Relationship Id="rId5" Type="http://schemas.openxmlformats.org/officeDocument/2006/relationships/image" Target="../media/image33.jpeg"/><Relationship Id="rId15" Type="http://schemas.openxmlformats.org/officeDocument/2006/relationships/image" Target="../media/image38.jpeg"/><Relationship Id="rId23" Type="http://schemas.openxmlformats.org/officeDocument/2006/relationships/image" Target="../media/image42.jpeg"/><Relationship Id="rId28" Type="http://schemas.openxmlformats.org/officeDocument/2006/relationships/hyperlink" Target="http://www.deti.religiousbook.org.ua/an41.html" TargetMode="External"/><Relationship Id="rId10" Type="http://schemas.openxmlformats.org/officeDocument/2006/relationships/hyperlink" Target="http://www.deti.religiousbook.org.ua/big_foto/lopuh.html" TargetMode="External"/><Relationship Id="rId19" Type="http://schemas.openxmlformats.org/officeDocument/2006/relationships/image" Target="../media/image40.jpeg"/><Relationship Id="rId4" Type="http://schemas.openxmlformats.org/officeDocument/2006/relationships/hyperlink" Target="http://www.deti.religiousbook.org.ua/pl1.html" TargetMode="External"/><Relationship Id="rId9" Type="http://schemas.openxmlformats.org/officeDocument/2006/relationships/image" Target="../media/image35.jpeg"/><Relationship Id="rId14" Type="http://schemas.openxmlformats.org/officeDocument/2006/relationships/hyperlink" Target="http://www.deti.religiousbook.org.ua/big_foto/ljagush.html" TargetMode="External"/><Relationship Id="rId22" Type="http://schemas.openxmlformats.org/officeDocument/2006/relationships/hyperlink" Target="http://www.deti.religiousbook.org.ua/big_foto/bear.html" TargetMode="External"/><Relationship Id="rId27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ti.religiousbook.org.ua/big_foto/dub.html" TargetMode="External"/><Relationship Id="rId13" Type="http://schemas.openxmlformats.org/officeDocument/2006/relationships/image" Target="../media/image51.jpeg"/><Relationship Id="rId18" Type="http://schemas.openxmlformats.org/officeDocument/2006/relationships/hyperlink" Target="http://www.deti.religiousbook.org.ua/big_foto/ptsela.html" TargetMode="External"/><Relationship Id="rId26" Type="http://schemas.openxmlformats.org/officeDocument/2006/relationships/hyperlink" Target="http://www.deti.religiousbook.org.ua/big_foto1/indjuk.html" TargetMode="External"/><Relationship Id="rId3" Type="http://schemas.openxmlformats.org/officeDocument/2006/relationships/image" Target="../media/image46.jpeg"/><Relationship Id="rId21" Type="http://schemas.openxmlformats.org/officeDocument/2006/relationships/image" Target="../media/image55.jpeg"/><Relationship Id="rId7" Type="http://schemas.openxmlformats.org/officeDocument/2006/relationships/image" Target="../media/image48.jpeg"/><Relationship Id="rId12" Type="http://schemas.openxmlformats.org/officeDocument/2006/relationships/hyperlink" Target="http://www.deti.religiousbook.org.ua/big_foto/belka_12.html" TargetMode="External"/><Relationship Id="rId17" Type="http://schemas.openxmlformats.org/officeDocument/2006/relationships/image" Target="../media/image53.jpeg"/><Relationship Id="rId25" Type="http://schemas.openxmlformats.org/officeDocument/2006/relationships/image" Target="../media/image57.jpeg"/><Relationship Id="rId2" Type="http://schemas.openxmlformats.org/officeDocument/2006/relationships/hyperlink" Target="http://www.deti.religiousbook.org.ua/pl3.html" TargetMode="External"/><Relationship Id="rId16" Type="http://schemas.openxmlformats.org/officeDocument/2006/relationships/hyperlink" Target="http://www.deti.religiousbook.org.ua/big_foto/z-bronz2.html" TargetMode="External"/><Relationship Id="rId20" Type="http://schemas.openxmlformats.org/officeDocument/2006/relationships/hyperlink" Target="http://www.deti.religiousbook.org.ua/an42.html" TargetMode="External"/><Relationship Id="rId29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ti.religiousbook.org.ua/big_foto/kastan2.html" TargetMode="External"/><Relationship Id="rId11" Type="http://schemas.openxmlformats.org/officeDocument/2006/relationships/image" Target="../media/image50.jpeg"/><Relationship Id="rId24" Type="http://schemas.openxmlformats.org/officeDocument/2006/relationships/hyperlink" Target="http://www.deti.religiousbook.org.ua/bab5.html" TargetMode="External"/><Relationship Id="rId5" Type="http://schemas.openxmlformats.org/officeDocument/2006/relationships/image" Target="../media/image47.jpeg"/><Relationship Id="rId15" Type="http://schemas.openxmlformats.org/officeDocument/2006/relationships/image" Target="../media/image52.jpeg"/><Relationship Id="rId23" Type="http://schemas.openxmlformats.org/officeDocument/2006/relationships/image" Target="../media/image56.jpeg"/><Relationship Id="rId28" Type="http://schemas.openxmlformats.org/officeDocument/2006/relationships/hyperlink" Target="http://www.deti.religiousbook.org.ua/an13.html" TargetMode="External"/><Relationship Id="rId10" Type="http://schemas.openxmlformats.org/officeDocument/2006/relationships/hyperlink" Target="http://www.deti.religiousbook.org.ua/big_foto/kubyska.html" TargetMode="External"/><Relationship Id="rId19" Type="http://schemas.openxmlformats.org/officeDocument/2006/relationships/image" Target="../media/image54.jpeg"/><Relationship Id="rId4" Type="http://schemas.openxmlformats.org/officeDocument/2006/relationships/hyperlink" Target="http://www.deti.religiousbook.org.ua/big_foto/eli.html" TargetMode="External"/><Relationship Id="rId9" Type="http://schemas.openxmlformats.org/officeDocument/2006/relationships/image" Target="../media/image49.jpeg"/><Relationship Id="rId14" Type="http://schemas.openxmlformats.org/officeDocument/2006/relationships/hyperlink" Target="http://www.deti.religiousbook.org.ua/an7.html" TargetMode="External"/><Relationship Id="rId22" Type="http://schemas.openxmlformats.org/officeDocument/2006/relationships/hyperlink" Target="http://www.deti.religiousbook.org.ua/an9.html" TargetMode="External"/><Relationship Id="rId27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0" dirty="0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  <a:t>КВН</a:t>
            </a:r>
            <a:endParaRPr lang="ru-RU" sz="12000" dirty="0">
              <a:latin typeface="BatangChe" pitchFamily="49" charset="-127"/>
              <a:ea typeface="BatangChe" pitchFamily="49" charset="-127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002060"/>
                </a:solidFill>
              </a:rPr>
              <a:t>Живая планета</a:t>
            </a:r>
            <a:endParaRPr lang="ru-RU" sz="88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F:\Анимашки\00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906665"/>
            <a:ext cx="2284315" cy="1546672"/>
          </a:xfrm>
          <a:prstGeom prst="rect">
            <a:avLst/>
          </a:prstGeom>
          <a:noFill/>
        </p:spPr>
      </p:pic>
      <p:pic>
        <p:nvPicPr>
          <p:cNvPr id="4101" name="Picture 5" descr="F:\Анимашки\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4664"/>
            <a:ext cx="2156417" cy="1728192"/>
          </a:xfrm>
          <a:prstGeom prst="rect">
            <a:avLst/>
          </a:prstGeom>
          <a:noFill/>
        </p:spPr>
      </p:pic>
      <p:pic>
        <p:nvPicPr>
          <p:cNvPr id="4103" name="Picture 7" descr="F:\Анимашки\034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2656"/>
            <a:ext cx="1782198" cy="1584176"/>
          </a:xfrm>
          <a:prstGeom prst="rect">
            <a:avLst/>
          </a:prstGeom>
          <a:noFill/>
        </p:spPr>
      </p:pic>
      <p:pic>
        <p:nvPicPr>
          <p:cNvPr id="4104" name="Picture 8" descr="F:\Анимашки\037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725144"/>
            <a:ext cx="1440160" cy="1571084"/>
          </a:xfrm>
          <a:prstGeom prst="rect">
            <a:avLst/>
          </a:prstGeom>
          <a:noFill/>
        </p:spPr>
      </p:pic>
      <p:pic>
        <p:nvPicPr>
          <p:cNvPr id="4105" name="Picture 9" descr="F:\Анимашки\A0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013176"/>
            <a:ext cx="1584176" cy="13693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static.playcast.ru/uploads/2014/01/10/710621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821537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wallpaper.getwall.ru/9/preview/4979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82868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img01.chitalnya.ru/upload2/539/51782258413732051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828680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elementy.ru/images/news/birds_mismatch_arrival_fig4_60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70"/>
            <a:ext cx="828680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img0.liveinternet.ru/images/foto/b/1/apps/1/278/1278538_1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85011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img0.liveinternet.ru/images/attach/c/2/67/23/67023528_ch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828680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img1.liveinternet.ru/images/attach/c/3/78/103/78103635_05b41bc2e05bab01fec5869c1d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70"/>
            <a:ext cx="821537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www.estanbul.com/images/imported/2011/04/Galerida20cristata20Arazame20Marocko2020-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82868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www.raut.ru/files/tato/gallery/birds/1252904985_bir02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80010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www.look.com.ua/pic/201210/1152x864/look.com.ua-4926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814393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611560" y="0"/>
            <a:ext cx="8064896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Мила\Documents\Анимация\0_6666f_29064502_XL(1)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564904"/>
            <a:ext cx="3384376" cy="2187050"/>
          </a:xfrm>
          <a:prstGeom prst="rect">
            <a:avLst/>
          </a:prstGeom>
          <a:noFill/>
        </p:spPr>
      </p:pic>
      <p:pic>
        <p:nvPicPr>
          <p:cNvPr id="1027" name="Picture 3" descr="C:\Users\Мила\Documents\Анимация\034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2592288" cy="2304256"/>
          </a:xfrm>
          <a:prstGeom prst="rect">
            <a:avLst/>
          </a:prstGeom>
          <a:noFill/>
        </p:spPr>
      </p:pic>
      <p:pic>
        <p:nvPicPr>
          <p:cNvPr id="1029" name="Picture 5" descr="C:\Users\Мила\Documents\Анимация\107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340768"/>
            <a:ext cx="2304256" cy="3072341"/>
          </a:xfrm>
          <a:prstGeom prst="rect">
            <a:avLst/>
          </a:prstGeom>
          <a:noFill/>
        </p:spPr>
      </p:pic>
      <p:pic>
        <p:nvPicPr>
          <p:cNvPr id="1030" name="Picture 6" descr="C:\Users\Мила\Documents\Анимация\7086793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37112"/>
            <a:ext cx="3168352" cy="2112235"/>
          </a:xfrm>
          <a:prstGeom prst="rect">
            <a:avLst/>
          </a:prstGeom>
          <a:noFill/>
        </p:spPr>
      </p:pic>
      <p:pic>
        <p:nvPicPr>
          <p:cNvPr id="1031" name="Picture 7" descr="C:\Users\Мила\Documents\Анимация\97737210_0_85bd6_7d2a2cb5_S[1]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212976"/>
            <a:ext cx="1390650" cy="962025"/>
          </a:xfrm>
          <a:prstGeom prst="rect">
            <a:avLst/>
          </a:prstGeom>
          <a:noFill/>
        </p:spPr>
      </p:pic>
      <p:pic>
        <p:nvPicPr>
          <p:cNvPr id="1032" name="Picture 8" descr="C:\Users\Мила\Documents\Анимация\ac7fe6c9b1768e350a7ddb1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725144"/>
            <a:ext cx="1635091" cy="1701155"/>
          </a:xfrm>
          <a:prstGeom prst="rect">
            <a:avLst/>
          </a:prstGeom>
          <a:noFill/>
        </p:spPr>
      </p:pic>
      <p:pic>
        <p:nvPicPr>
          <p:cNvPr id="1033" name="Picture 9" descr="C:\Users\Мила\Documents\Анимация\A06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5013176"/>
            <a:ext cx="1911085" cy="1433314"/>
          </a:xfrm>
          <a:prstGeom prst="rect">
            <a:avLst/>
          </a:prstGeom>
          <a:noFill/>
        </p:spPr>
      </p:pic>
      <p:pic>
        <p:nvPicPr>
          <p:cNvPr id="1034" name="Picture 10" descr="C:\Users\Мила\Documents\Анимация\Star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980728"/>
            <a:ext cx="1352550" cy="1276350"/>
          </a:xfrm>
          <a:prstGeom prst="rect">
            <a:avLst/>
          </a:prstGeom>
          <a:noFill/>
        </p:spPr>
      </p:pic>
      <p:pic>
        <p:nvPicPr>
          <p:cNvPr id="2" name="Picture 2" descr="F:\Анимашки\Анимашки 2\jivotniea-3806[1]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1484784"/>
            <a:ext cx="1570010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ww.botinok.co.il/sites/default/files/images/s-14f4eef2ffb8f5387821364f6dd2eaf8_15(1)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071546"/>
            <a:ext cx="63579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www.teddy-world.ru/p/posts/origin/237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807249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669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Конкурс 5 «В мире пернатых»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Какую птицу в народе называют воровкой?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птицу кедровку так называют?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птицы не задыхаются в полёте?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гусь выходит сухим из воды?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Самая большая птица в мире?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у пингвина язык покрыт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шипиками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произойдёт, если весной самца иволги покрасить в серый цвет?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Какие птицы образуют пары один раз и на всю жизнь?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глухаря так назвали?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чему ползает поползень?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Зачем птицы заглатывают камешки?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какую страну улетает на зиму синица?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имеется и у корабля , и у птицы?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Чем выкармливает птенцов дрозд-рябинник?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Самая маленькая птичка в нашей стране? </a:t>
            </a:r>
            <a:endParaRPr lang="ru-RU" sz="2000" b="1" dirty="0" smtClean="0"/>
          </a:p>
          <a:p>
            <a:endParaRPr lang="ru-RU" sz="16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556792"/>
            <a:ext cx="2133600" cy="1562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5669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Конкурс 5 «В мире пернатых»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9046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птицы весной живут припеваючи?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Чем покрыта кожа птицы?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Птенцы какой птицы не знают матери?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Название этой перелётной птицы созвучно с фамилией писателя?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Птицы, которая не садится ни на землю, ни на ветки, ни на воду.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Этот орган чувств у птиц развит сильнее остальных.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этих птиц птенцы появляются чаще всего в середине зимы.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называются передние конечности птиц?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Какие птицы вынашивают яйца и птенцов на лапах?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Гнёзда какой птицы люди употребляют в пищу?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Какие птицы делают запасы, накалывая добычу на колючки?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 птица может летать быстрее и дольше всех – три года без остановки.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Название этой птицы созвучно с названием танца.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Этот орган чувств у птиц развит слабее всего.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каких животных произошли птицы?</a:t>
            </a:r>
          </a:p>
          <a:p>
            <a:endParaRPr lang="ru-RU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301208"/>
            <a:ext cx="1440160" cy="130300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Конкурс </a:t>
            </a:r>
            <a:r>
              <a:rPr lang="ru-RU" sz="4000" b="1" dirty="0" smtClean="0"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ru-RU" sz="40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40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ru-RU" sz="40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«На кого я похож?»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Растения                                     Животные</a:t>
            </a:r>
          </a:p>
          <a:p>
            <a:pPr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Кактус, пальма, росянка                           </a:t>
            </a:r>
            <a:r>
              <a:rPr lang="ru-RU" sz="9600" dirty="0" smtClean="0"/>
              <a:t>？</a:t>
            </a:r>
            <a:r>
              <a:rPr lang="ru-RU" dirty="0" smtClean="0"/>
              <a:t>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Крапива, лиана, репейник                        </a:t>
            </a:r>
            <a:r>
              <a:rPr lang="ru-RU" sz="9600" dirty="0" smtClean="0"/>
              <a:t>？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7" name="Picture 5" descr="F:\Анимашки\159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72816"/>
            <a:ext cx="2232248" cy="13228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4310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Конкурс 7</a:t>
            </a:r>
            <a:br>
              <a:rPr lang="ru-RU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«Конкурс капитанов»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Анимашки\0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56992"/>
            <a:ext cx="1765202" cy="1627237"/>
          </a:xfrm>
          <a:prstGeom prst="rect">
            <a:avLst/>
          </a:prstGeom>
          <a:noFill/>
        </p:spPr>
      </p:pic>
      <p:pic>
        <p:nvPicPr>
          <p:cNvPr id="2050" name="Picture 2" descr="C:\Users\Мила\Documents\Анимация\Анимашки\OwMeE[1]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276872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Конкурс 8 «Конкурс вопросов и ответов»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F:\Анимашки\0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140968"/>
            <a:ext cx="1765202" cy="1627237"/>
          </a:xfrm>
          <a:prstGeom prst="rect">
            <a:avLst/>
          </a:prstGeom>
          <a:noFill/>
        </p:spPr>
      </p:pic>
      <p:pic>
        <p:nvPicPr>
          <p:cNvPr id="5" name="Picture 2" descr="C:\Users\Мила\Documents\Анимация\Анимашки\OwMeE[1]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204864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Конкурс  «Болельщики, вперёд!»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Отгадайте загадки.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/>
              <a:t>Без рук, … избёнка.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/>
              <a:t>На шесте дворец, …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/>
              <a:t>…, не плотник, а первый в лесу работник.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/>
              <a:t>Он серенький на вид, но…знаменит.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/>
              <a:t>В воде купался, …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/>
              <a:t>Днём спит, … и прохожих пугает.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/>
              <a:t>Не ездок, …, не сторож, а всех будит.  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365104"/>
            <a:ext cx="1600200" cy="1828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7200" dirty="0">
                <a:latin typeface="Monotype Corsiva" pitchFamily="66" charset="0"/>
              </a:rPr>
              <a:t/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b="1" dirty="0">
                <a:solidFill>
                  <a:srgbClr val="FF0000"/>
                </a:solidFill>
                <a:latin typeface="Monotype Corsiva" pitchFamily="66" charset="0"/>
              </a:rPr>
              <a:t>Поздравляем с победой!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1905000" cy="1485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212976"/>
            <a:ext cx="1600200" cy="1485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708920"/>
            <a:ext cx="2438400" cy="2057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Живая планета</a:t>
            </a:r>
            <a:endParaRPr lang="ru-RU" sz="8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2" descr="Рисунок  Анастасии Кушнир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2743200" cy="1905000"/>
          </a:xfrm>
          <a:prstGeom prst="rect">
            <a:avLst/>
          </a:prstGeom>
          <a:noFill/>
        </p:spPr>
      </p:pic>
      <p:pic>
        <p:nvPicPr>
          <p:cNvPr id="6" name="Picture 26" descr="Рисунок Анастасии Кушни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17032"/>
            <a:ext cx="1944216" cy="2777451"/>
          </a:xfrm>
          <a:prstGeom prst="rect">
            <a:avLst/>
          </a:prstGeom>
          <a:noFill/>
        </p:spPr>
      </p:pic>
      <p:pic>
        <p:nvPicPr>
          <p:cNvPr id="7" name="Picture 24" descr="Рисунок Анастасии Кушни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556792"/>
            <a:ext cx="2962275" cy="1905000"/>
          </a:xfrm>
          <a:prstGeom prst="rect">
            <a:avLst/>
          </a:prstGeom>
          <a:noFill/>
        </p:spPr>
      </p:pic>
      <p:pic>
        <p:nvPicPr>
          <p:cNvPr id="22530" name="Picture 2" descr="Зим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643290"/>
            <a:ext cx="4032448" cy="3024336"/>
          </a:xfrm>
          <a:prstGeom prst="rect">
            <a:avLst/>
          </a:prstGeom>
          <a:noFill/>
        </p:spPr>
      </p:pic>
      <p:pic>
        <p:nvPicPr>
          <p:cNvPr id="22532" name="Picture 4" descr="Рисунок Чернышовой Карины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1700808"/>
            <a:ext cx="1301905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67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Конкурс 1 «Разминка»</a:t>
            </a:r>
            <a:endParaRPr lang="ru-RU" sz="67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968552"/>
          </a:xfrm>
          <a:solidFill>
            <a:schemeClr val="bg2">
              <a:lumMod val="90000"/>
            </a:schemeClr>
          </a:solidFill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Сколько ног у таракана?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 какому классу животных относится морской конёк?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 какому царству относится человек?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Как называется совокупность всех костей организма?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Сколько зубов  у взрослого человека?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Где живут белые медведи?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Какое животное считается самым крупным на Земле?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Какие насекомые питаются кровью?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Назовите самую высокую траву.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Кто вылупляется из яйца бабочки?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Какое животное может поворачивать голову на 180</a:t>
            </a:r>
            <a:r>
              <a:rPr lang="ru-RU" sz="6400" b="1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?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От чего птицы улетают на юг от холода или от голода?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Может ли дикобраз стрелять своими иглами во врагов?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Абрикос  – это фрукт или овощ?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Как называется самая маленькая птица на Земле?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Кусаются ли божьи коровки?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 какой стране кошка считается священным животным?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Из каких растений получают ткани?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Какой царь привёз в Россию картофель? 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Какой грызун строит плотины на реках?   </a:t>
            </a:r>
          </a:p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085184"/>
            <a:ext cx="1143000" cy="1409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sz="5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Конкурс 2 «Художники»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96855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«Мои соседи по планете»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Один, два - черепаха! Три, четыре - жирафёнок! Пять, шесть - кто здесь низкий? Семь, восемь - а кто высокий?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20888"/>
            <a:ext cx="1634501" cy="1571636"/>
          </a:xfrm>
          <a:prstGeom prst="rect">
            <a:avLst/>
          </a:prstGeom>
          <a:noFill/>
        </p:spPr>
      </p:pic>
      <p:pic>
        <p:nvPicPr>
          <p:cNvPr id="18436" name="Picture 4" descr="Дельфины, дельфины! Они — словно птицы! А каждая птица к солнцу стремится!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636912"/>
            <a:ext cx="1214446" cy="1619261"/>
          </a:xfrm>
          <a:prstGeom prst="rect">
            <a:avLst/>
          </a:prstGeom>
          <a:noFill/>
        </p:spPr>
      </p:pic>
      <p:pic>
        <p:nvPicPr>
          <p:cNvPr id="18438" name="Picture 6" descr="Этот &quot;кот&quot; совсем не злой, хоть и очень он большой! Сыт, доволен он собой — просто дружит он со мной!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2420888"/>
            <a:ext cx="2185288" cy="1643074"/>
          </a:xfrm>
          <a:prstGeom prst="rect">
            <a:avLst/>
          </a:prstGeom>
          <a:noFill/>
        </p:spPr>
      </p:pic>
      <p:pic>
        <p:nvPicPr>
          <p:cNvPr id="18440" name="Picture 8" descr="Листья сочные жуёт, воду никогда не пьёт — Догадайся и ответь, что за сумчатый медведь? (Коала)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2348880"/>
            <a:ext cx="1643074" cy="1643074"/>
          </a:xfrm>
          <a:prstGeom prst="rect">
            <a:avLst/>
          </a:prstGeom>
          <a:noFill/>
        </p:spPr>
      </p:pic>
      <p:pic>
        <p:nvPicPr>
          <p:cNvPr id="18446" name="Picture 14" descr="Попугай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3888" y="4581128"/>
            <a:ext cx="1928826" cy="1450245"/>
          </a:xfrm>
          <a:prstGeom prst="rect">
            <a:avLst/>
          </a:prstGeom>
          <a:noFill/>
        </p:spPr>
      </p:pic>
      <p:pic>
        <p:nvPicPr>
          <p:cNvPr id="18448" name="Picture 16" descr="Рисунок  Анастасии Кушнир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428750" cy="1905000"/>
          </a:xfrm>
          <a:prstGeom prst="rect">
            <a:avLst/>
          </a:prstGeom>
          <a:noFill/>
        </p:spPr>
      </p:pic>
      <p:pic>
        <p:nvPicPr>
          <p:cNvPr id="18450" name="Picture 18" descr="Рисунок Анастасии Кушнир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1560" y="4437112"/>
            <a:ext cx="2543175" cy="1905000"/>
          </a:xfrm>
          <a:prstGeom prst="rect">
            <a:avLst/>
          </a:prstGeom>
          <a:noFill/>
        </p:spPr>
      </p:pic>
      <p:pic>
        <p:nvPicPr>
          <p:cNvPr id="18452" name="Picture 20" descr="Рисунок Анастасии Кушнир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24128" y="4509120"/>
            <a:ext cx="13335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ea typeface="Arial Unicode MS" pitchFamily="34" charset="-128"/>
                <a:cs typeface="Arial Unicode MS" pitchFamily="34" charset="-128"/>
              </a:rPr>
              <a:t>Конкурс 3 «Поэты»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Угадайте по анаграммам названия цветов и птиц. </a:t>
            </a: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dirty="0" smtClean="0">
                <a:latin typeface="Arial Black" pitchFamily="34" charset="0"/>
              </a:rPr>
              <a:t>Шар + кома</a:t>
            </a:r>
          </a:p>
          <a:p>
            <a:pPr algn="ctr">
              <a:buNone/>
            </a:pPr>
            <a:r>
              <a:rPr lang="ru-RU" sz="3600" dirty="0" smtClean="0">
                <a:latin typeface="Arial Black" pitchFamily="34" charset="0"/>
              </a:rPr>
              <a:t>Вино + пшик</a:t>
            </a:r>
          </a:p>
          <a:p>
            <a:pPr algn="ctr">
              <a:buNone/>
            </a:pPr>
            <a:r>
              <a:rPr lang="ru-RU" sz="3600" dirty="0" smtClean="0">
                <a:latin typeface="Arial Black" pitchFamily="34" charset="0"/>
              </a:rPr>
              <a:t>Вой + село</a:t>
            </a:r>
          </a:p>
          <a:p>
            <a:pPr algn="ctr">
              <a:buNone/>
            </a:pPr>
            <a:r>
              <a:rPr lang="ru-RU" sz="3600" dirty="0" smtClean="0">
                <a:latin typeface="Arial Black" pitchFamily="34" charset="0"/>
              </a:rPr>
              <a:t>Пена + лик</a:t>
            </a:r>
            <a:endParaRPr lang="ru-RU" dirty="0"/>
          </a:p>
        </p:txBody>
      </p:sp>
      <p:pic>
        <p:nvPicPr>
          <p:cNvPr id="2051" name="Picture 3" descr="F:\Анимашки\0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653136"/>
            <a:ext cx="1765202" cy="16272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Конкурс 3 «Поэты»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Подготовить за 5-10 минут стихотворение о природе, по предложенным рифмам 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Природы-народы</a:t>
            </a:r>
          </a:p>
          <a:p>
            <a:pPr algn="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Задачи-удачи</a:t>
            </a:r>
          </a:p>
          <a:p>
            <a:pPr algn="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Цветы-мечты</a:t>
            </a:r>
          </a:p>
          <a:p>
            <a:pPr algn="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Года - всегда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F:\Анимашки\159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97152"/>
            <a:ext cx="2232248" cy="13228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i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Конкурс 4 </a:t>
            </a:r>
            <a:br>
              <a:rPr lang="ru-RU" sz="4000" i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4000" i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«Мои соседи по планете»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4" name="Содержимое 3" descr="Водяная лили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1728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графии цветов">
            <a:hlinkClick r:id="rId4" tooltip="&quot;Фотографии цветов весны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772816"/>
            <a:ext cx="148284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ушистые цветы черёмухи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501008"/>
            <a:ext cx="169887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ладкие ягодки луговой клубники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1772816"/>
            <a:ext cx="177088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епейник (лопух)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8344" y="3573016"/>
            <a:ext cx="12241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Ёжик идёт домой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39952" y="5157192"/>
            <a:ext cx="155485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Зелёная красавица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2160" y="5157192"/>
            <a:ext cx="183569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лоп">
            <a:hlinkClick r:id="rId16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83968" y="3501008"/>
            <a:ext cx="155485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Фотографии скворцов">
            <a:hlinkClick r:id="rId18"/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5157192"/>
            <a:ext cx="184288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Божья коровка">
            <a:hlinkClick r:id="rId20"/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40152" y="3429000"/>
            <a:ext cx="1584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Медведь">
            <a:hlinkClick r:id="rId22"/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995936" y="1772816"/>
            <a:ext cx="107441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Цветы липы">
            <a:hlinkClick r:id="rId24"/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596336" y="1700808"/>
            <a:ext cx="121843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Стрекоза — маленький вертолётик">
            <a:hlinkClick r:id="rId26"/>
          </p:cNvPr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267744" y="5157192"/>
            <a:ext cx="1554857" cy="124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Фотографии снегирей, зябликов, дубоноса, зеленушек, коноплянок, чечевиц, чижей, щегла, чечёток, клеста">
            <a:hlinkClick r:id="rId28"/>
          </p:cNvPr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195736" y="3429000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i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Конкурс 4</a:t>
            </a:r>
            <a:br>
              <a:rPr lang="ru-RU" sz="4000" i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4000" i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«Мои соседи по планете»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4" name="Содержимое 3" descr="Фотографии цветов">
            <a:hlinkClick r:id="rId2" tooltip="&quot;Фотографии цветов лета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18722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Ель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140968"/>
            <a:ext cx="20882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штан осенью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1844824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А это — жёлуди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1772816"/>
            <a:ext cx="15121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убышка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5373216"/>
            <a:ext cx="1728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Холодновато что-то...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360" y="1844824"/>
            <a:ext cx="107441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Фотографии уток, лебедей, чибисов, бекаса, чомг, лысух, крачки, кулика, гоголя, пеганки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44008" y="3212976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Бронзовка">
            <a:hlinkClick r:id="rId16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08304" y="4797152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Пчела-труженица">
            <a:hlinkClick r:id="rId18"/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07904" y="4797152"/>
            <a:ext cx="1728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Фотографии соек, грачей, вороны, сорок, кедровки, галок, ворона">
            <a:hlinkClick r:id="rId20"/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572000" y="1844824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Фотографии голубей и горлиц">
            <a:hlinkClick r:id="rId22"/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508104" y="5373216"/>
            <a:ext cx="1728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Фотографии  бабочек парусников">
            <a:hlinkClick r:id="rId24"/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5536" y="3284984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Индюшиная семья">
            <a:hlinkClick r:id="rId26"/>
          </p:cNvPr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267744" y="3356992"/>
            <a:ext cx="2016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Фотографии синиц">
            <a:hlinkClick r:id="rId28"/>
          </p:cNvPr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23528" y="4725144"/>
            <a:ext cx="14401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374</TotalTime>
  <Words>549</Words>
  <Application>Microsoft Office PowerPoint</Application>
  <PresentationFormat>Экран (4:3)</PresentationFormat>
  <Paragraphs>91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КВН</vt:lpstr>
      <vt:lpstr>Слайд 2</vt:lpstr>
      <vt:lpstr>Живая планета</vt:lpstr>
      <vt:lpstr> Конкурс 1 «Разминка»</vt:lpstr>
      <vt:lpstr>Конкурс 2 «Художники»</vt:lpstr>
      <vt:lpstr>Конкурс 3 «Поэты»</vt:lpstr>
      <vt:lpstr>Конкурс 3 «Поэты»</vt:lpstr>
      <vt:lpstr>Конкурс 4  «Мои соседи по планете»</vt:lpstr>
      <vt:lpstr>Конкурс 4 «Мои соседи по планете»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Конкурс 5 «В мире пернатых»</vt:lpstr>
      <vt:lpstr>Конкурс 5 «В мире пернатых»</vt:lpstr>
      <vt:lpstr>Конкурс 6 «На кого я похож?»</vt:lpstr>
      <vt:lpstr>Конкурс 7  «Конкурс капитанов»</vt:lpstr>
      <vt:lpstr>Конкурс 8 «Конкурс вопросов и ответов»</vt:lpstr>
      <vt:lpstr>Конкурс  «Болельщики, вперёд!»</vt:lpstr>
      <vt:lpstr> Поздравляем с победой!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</dc:title>
  <dc:creator>user</dc:creator>
  <cp:lastModifiedBy>user</cp:lastModifiedBy>
  <cp:revision>42</cp:revision>
  <dcterms:created xsi:type="dcterms:W3CDTF">2014-03-14T04:16:41Z</dcterms:created>
  <dcterms:modified xsi:type="dcterms:W3CDTF">2014-04-22T09:51:53Z</dcterms:modified>
</cp:coreProperties>
</file>