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Эволюция растений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Моховидные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Водоросли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Хвощевидные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Голосеменные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Папоротниковидные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Плауновидные 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786710" y="1571612"/>
            <a:ext cx="928694" cy="39290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Голосеменные растения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img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59235" t="28235" r="22697" b="56622"/>
          <a:stretch>
            <a:fillRect/>
          </a:stretch>
        </p:blipFill>
        <p:spPr bwMode="auto">
          <a:xfrm rot="10800000">
            <a:off x="1571604" y="1214422"/>
            <a:ext cx="5929354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Нужна ли водная среда для размножения голосеменных растений?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111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Сосна – обоеполое растение</a:t>
            </a:r>
            <a:endParaRPr lang="ru-RU" dirty="0"/>
          </a:p>
        </p:txBody>
      </p:sp>
      <p:pic>
        <p:nvPicPr>
          <p:cNvPr id="7" name="Picture 2" descr="C:\Documents and Settings\Admin\Мои документы\Мои рисунки\img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/>
          </a:blip>
          <a:srcRect t="41141" r="69476"/>
          <a:stretch>
            <a:fillRect/>
          </a:stretch>
        </p:blipFill>
        <p:spPr bwMode="auto">
          <a:xfrm rot="10800000">
            <a:off x="428596" y="1714488"/>
            <a:ext cx="3429056" cy="5143512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img1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10000"/>
          </a:blip>
          <a:srcRect t="1714" r="66223" b="61145"/>
          <a:stretch>
            <a:fillRect/>
          </a:stretch>
        </p:blipFill>
        <p:spPr bwMode="auto">
          <a:xfrm rot="10800000">
            <a:off x="4929190" y="1928802"/>
            <a:ext cx="3857616" cy="492919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4214842" cy="71438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Мужская шишка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500562" cy="63976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Женская шишка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img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2619" y="-979099"/>
            <a:ext cx="6858000" cy="88161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Размножение сосны обыкновенной</a:t>
            </a:r>
            <a:endParaRPr lang="ru-RU" dirty="0"/>
          </a:p>
        </p:txBody>
      </p:sp>
      <p:pic>
        <p:nvPicPr>
          <p:cNvPr id="1027" name="Picture 3" descr="C:\Documents and Settings\Admin\Мои документы\Мои рисунки\img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6191"/>
          <a:stretch>
            <a:fillRect/>
          </a:stretch>
        </p:blipFill>
        <p:spPr bwMode="auto">
          <a:xfrm rot="10800000"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правильные  ответы</a:t>
            </a:r>
            <a:endParaRPr lang="ru-RU" dirty="0"/>
          </a:p>
        </p:txBody>
      </p:sp>
      <p:pic>
        <p:nvPicPr>
          <p:cNvPr id="3074" name="Picture 2" descr="C:\Documents and Settings\Admin\Мои документы\Мои рисунки\img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72" r="14773"/>
          <a:stretch>
            <a:fillRect/>
          </a:stretch>
        </p:blipFill>
        <p:spPr bwMode="auto">
          <a:xfrm rot="16200000">
            <a:off x="1750199" y="-321495"/>
            <a:ext cx="5643602" cy="8429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img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4" t="10898" r="91190" b="52546"/>
          <a:stretch>
            <a:fillRect/>
          </a:stretch>
        </p:blipFill>
        <p:spPr bwMode="auto">
          <a:xfrm rot="16200000">
            <a:off x="3964777" y="-1893131"/>
            <a:ext cx="1143008" cy="7643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3286124"/>
            <a:ext cx="4143404" cy="20928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Критерий оценивания:</a:t>
            </a:r>
          </a:p>
          <a:p>
            <a:pPr marL="342900" indent="-342900"/>
            <a:r>
              <a:rPr lang="ru-RU" dirty="0" smtClean="0"/>
              <a:t> </a:t>
            </a:r>
            <a:r>
              <a:rPr lang="ru-RU" sz="2000" b="1" dirty="0" smtClean="0"/>
              <a:t>6</a:t>
            </a:r>
            <a:r>
              <a:rPr lang="ru-RU" sz="2000" dirty="0" smtClean="0"/>
              <a:t>     правильных ответов –     </a:t>
            </a:r>
            <a:r>
              <a:rPr lang="ru-RU" sz="2400" dirty="0" smtClean="0"/>
              <a:t> «5»</a:t>
            </a:r>
            <a:endParaRPr lang="ru-RU" sz="2000" dirty="0" smtClean="0"/>
          </a:p>
          <a:p>
            <a:pPr marL="342900" indent="-342900"/>
            <a:r>
              <a:rPr lang="ru-RU" sz="2000" b="1" dirty="0" smtClean="0"/>
              <a:t>5 </a:t>
            </a:r>
            <a:r>
              <a:rPr lang="ru-RU" sz="2000" dirty="0" smtClean="0"/>
              <a:t>     правильных ответов –      </a:t>
            </a:r>
            <a:r>
              <a:rPr lang="ru-RU" sz="2400" dirty="0" smtClean="0"/>
              <a:t>«4</a:t>
            </a:r>
            <a:r>
              <a:rPr lang="ru-RU" sz="2000" dirty="0" smtClean="0"/>
              <a:t>»</a:t>
            </a:r>
          </a:p>
          <a:p>
            <a:pPr marL="342900" indent="-342900"/>
            <a:r>
              <a:rPr lang="ru-RU" sz="2000" b="1" dirty="0" smtClean="0"/>
              <a:t>4-3</a:t>
            </a:r>
            <a:r>
              <a:rPr lang="ru-RU" sz="2000" dirty="0" smtClean="0"/>
              <a:t>   правильных ответов –     </a:t>
            </a:r>
            <a:r>
              <a:rPr lang="ru-RU" sz="2400" dirty="0" smtClean="0"/>
              <a:t>«3</a:t>
            </a:r>
            <a:r>
              <a:rPr lang="ru-RU" sz="2000" dirty="0" smtClean="0"/>
              <a:t>»</a:t>
            </a:r>
          </a:p>
          <a:p>
            <a:pPr marL="342900" indent="-342900">
              <a:buAutoNum type="arabicPlain" startAt="6"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Эволюция растений</vt:lpstr>
      <vt:lpstr>Голосеменные растения</vt:lpstr>
      <vt:lpstr>Сосна – обоеполое растение</vt:lpstr>
      <vt:lpstr>Слайд 4</vt:lpstr>
      <vt:lpstr>Размножение сосны обыкновенной</vt:lpstr>
      <vt:lpstr>Выберите правильные  ответы</vt:lpstr>
      <vt:lpstr>Проверь себя: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растений</dc:title>
  <cp:lastModifiedBy>Admin</cp:lastModifiedBy>
  <cp:revision>6</cp:revision>
  <dcterms:modified xsi:type="dcterms:W3CDTF">2014-11-23T13:31:46Z</dcterms:modified>
</cp:coreProperties>
</file>