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4" r:id="rId2"/>
    <p:sldId id="261" r:id="rId3"/>
    <p:sldId id="279" r:id="rId4"/>
    <p:sldId id="263" r:id="rId5"/>
    <p:sldId id="265" r:id="rId6"/>
    <p:sldId id="262" r:id="rId7"/>
    <p:sldId id="260" r:id="rId8"/>
    <p:sldId id="278" r:id="rId9"/>
    <p:sldId id="280" r:id="rId10"/>
    <p:sldId id="285" r:id="rId11"/>
    <p:sldId id="268" r:id="rId12"/>
    <p:sldId id="269" r:id="rId13"/>
    <p:sldId id="270" r:id="rId14"/>
    <p:sldId id="267" r:id="rId15"/>
    <p:sldId id="273" r:id="rId16"/>
    <p:sldId id="274" r:id="rId17"/>
    <p:sldId id="275" r:id="rId18"/>
    <p:sldId id="259" r:id="rId19"/>
    <p:sldId id="271" r:id="rId20"/>
    <p:sldId id="281" r:id="rId21"/>
    <p:sldId id="287" r:id="rId22"/>
    <p:sldId id="282" r:id="rId23"/>
    <p:sldId id="288" r:id="rId24"/>
    <p:sldId id="276" r:id="rId25"/>
    <p:sldId id="290" r:id="rId26"/>
    <p:sldId id="28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824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CDC49C-014C-4ECD-A080-E2D60F401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9F5D-97B7-4FC7-AEF8-BED5C4D72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6F45-69B4-431C-9ADC-64BA4860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1CF3B-2D45-4ABF-8626-70BA3D53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2775-3007-4675-B33C-3A9F3D812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25DB-82B5-48DF-A877-C7065FE66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0159-02B0-4824-BE14-B872BC792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14EFA-DAD5-4828-8CA8-27808A87C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544D-72F6-4123-A375-7CDAE24D8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78E9-2040-4E71-90D2-27C61026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4A89-4827-4A71-8ACB-AE6274295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33CD-57FF-4663-AC09-A023E2E7A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91621-CD92-4291-81C9-1F9EDE8F0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D8A15-BC17-4063-A288-311D1FAD6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C5A0-53BE-478D-80C4-3C109A39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5308-29E6-426E-9A07-6DF2A2E73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B3AD-1430-4C42-9B3B-C5C79E35C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75DC2-9D15-44DB-8142-67B6414DE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1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1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71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1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2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3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1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21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21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2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2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2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2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941D3FC-13E7-419A-BF0C-22F6D822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2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3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Documents%20and%20Settings\&#1057;&#1077;&#1088;&#1078;\&#1056;&#1072;&#1073;&#1086;&#1095;&#1080;&#1081;%20&#1089;&#1090;&#1086;&#1083;\&#1084;&#1091;&#1079;&#1099;&#1082;&#1072;%20&#1076;&#1083;&#1103;%20&#1094;&#1074;&#1077;&#1090;&#1086;&#1074;\&#1060;&#1088;&#1077;&#1076;&#1077;&#1088;&#1080;&#1082;_&#1064;&#1086;&#1087;&#1077;&#1085;.__-_&#1042;&#1077;&#1089;&#1077;&#1085;&#1085;&#1080;&#1081;_&#1074;&#1072;&#1083;&#1100;&#1089;_(MusVid.net)_.mp3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03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7439025" cy="6172200"/>
          </a:xfrm>
          <a:noFill/>
        </p:spPr>
      </p:pic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651125" y="1865313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3276600" y="1752600"/>
            <a:ext cx="3581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/>
              <a:t>Цветы,</a:t>
            </a:r>
          </a:p>
          <a:p>
            <a:pPr>
              <a:spcBef>
                <a:spcPct val="50000"/>
              </a:spcBef>
            </a:pPr>
            <a:r>
              <a:rPr lang="ru-RU" sz="3600" b="1" i="1"/>
              <a:t>цветы...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6" descr="03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70866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   </a:t>
            </a:r>
            <a:r>
              <a:rPr lang="ru-RU" i="1" smtClean="0"/>
              <a:t>Мак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438400"/>
            <a:ext cx="3616325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- Я не считаю никого вправе называть себя более знатным, чем я.</a:t>
            </a:r>
          </a:p>
        </p:txBody>
      </p:sp>
      <p:pic>
        <p:nvPicPr>
          <p:cNvPr id="32777" name="Picture 9" descr="44477962_D09CD0B0D0B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2514600"/>
            <a:ext cx="3617913" cy="2713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 </a:t>
            </a:r>
            <a:r>
              <a:rPr lang="ru-RU" i="1" smtClean="0"/>
              <a:t>Астра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590800"/>
            <a:ext cx="3616325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- Скажите, пожалуйста, разве роза красивее и стройнее меня</a:t>
            </a:r>
            <a:r>
              <a:rPr lang="en-US" sz="2800" smtClean="0"/>
              <a:t>?</a:t>
            </a:r>
            <a:endParaRPr lang="ru-RU" sz="2800" smtClean="0"/>
          </a:p>
        </p:txBody>
      </p:sp>
      <p:pic>
        <p:nvPicPr>
          <p:cNvPr id="34823" name="Picture 7" descr="0_15d0f_9b55c42f_X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514600"/>
            <a:ext cx="3617913" cy="2713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   </a:t>
            </a:r>
            <a:r>
              <a:rPr lang="ru-RU" i="1" smtClean="0"/>
              <a:t>Вьюнок</a:t>
            </a:r>
            <a:r>
              <a:rPr lang="ru-RU" smtClean="0"/>
              <a:t>       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- В моем венчике отражается небесная лазурь, а мои многочисленные родичи владеют всеми розовыми  переливами. Как видите, пресловутая царица во многом может нам позавидовать...</a:t>
            </a:r>
          </a:p>
        </p:txBody>
      </p:sp>
      <p:pic>
        <p:nvPicPr>
          <p:cNvPr id="36871" name="Picture 7" descr="73E11NYF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1663" y="2417763"/>
            <a:ext cx="28575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    </a:t>
            </a:r>
            <a:r>
              <a:rPr lang="ru-RU" i="1" smtClean="0"/>
              <a:t>Полевой мак</a:t>
            </a:r>
            <a:r>
              <a:rPr lang="ru-RU" smtClean="0"/>
              <a:t> 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2514600"/>
            <a:ext cx="3616325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- Я нахожу, что у роз неприятный запах, а у меня приятный.</a:t>
            </a:r>
          </a:p>
        </p:txBody>
      </p:sp>
      <p:pic>
        <p:nvPicPr>
          <p:cNvPr id="31751" name="Picture 7" descr="0_745d6_ad98d26_X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2514600"/>
            <a:ext cx="3617913" cy="2713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          Анютины глазки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Богато одетые анютины глазки выскакивали против махровых цветов, а так как в цветнике преобладали махровые, то началось всеобщее неудовольствие.</a:t>
            </a:r>
          </a:p>
        </p:txBody>
      </p:sp>
      <p:pic>
        <p:nvPicPr>
          <p:cNvPr id="48136" name="Picture 8" descr="48751_ru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0" y="2432050"/>
            <a:ext cx="3617913" cy="2830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2057400"/>
            <a:ext cx="441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Я думала услышать здесь чудеса поэзии, а, к своему крайнему разочарованию, нашла в вас только соперничество, тщеславие, зависть!</a:t>
            </a:r>
          </a:p>
        </p:txBody>
      </p:sp>
      <p:pic>
        <p:nvPicPr>
          <p:cNvPr id="50185" name="Picture 9" descr="41152565_157949_35276_2996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568575"/>
            <a:ext cx="3382963" cy="2555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</a:t>
            </a:r>
            <a:r>
              <a:rPr lang="ru-RU" i="1" smtClean="0"/>
              <a:t>Я убежала из сада...</a:t>
            </a:r>
          </a:p>
        </p:txBody>
      </p:sp>
      <p:pic>
        <p:nvPicPr>
          <p:cNvPr id="19459" name="Picture 9" descr="0b0b174d4590adab1635ddf8fd7968e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0"/>
            <a:ext cx="67818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i="1" smtClean="0"/>
              <a:t>Может, полевые цветы разумнее этих чванливых садовых растений...</a:t>
            </a:r>
          </a:p>
        </p:txBody>
      </p:sp>
      <p:pic>
        <p:nvPicPr>
          <p:cNvPr id="20483" name="Picture 7" descr="1d0b0d1ef0ff62617f4fb5c22c3617f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27188"/>
            <a:ext cx="6858000" cy="4773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            Шиповник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667000"/>
            <a:ext cx="3616325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- Мы расцвели, а прекрасные розы на клумбах еще спят в своих оболочках.</a:t>
            </a:r>
          </a:p>
        </p:txBody>
      </p:sp>
      <p:pic>
        <p:nvPicPr>
          <p:cNvPr id="39943" name="Picture 7" descr="_MG_0683 copy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0" y="2576513"/>
            <a:ext cx="3617913" cy="2541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6965950" cy="1066800"/>
          </a:xfrm>
        </p:spPr>
        <p:txBody>
          <a:bodyPr/>
          <a:lstStyle/>
          <a:p>
            <a:pPr eaLnBrk="1" hangingPunct="1"/>
            <a:r>
              <a:rPr lang="ru-RU" i="1" smtClean="0"/>
              <a:t>О чем говорят цветы…</a:t>
            </a:r>
          </a:p>
        </p:txBody>
      </p:sp>
      <p:pic>
        <p:nvPicPr>
          <p:cNvPr id="14341" name="Picture 5" descr="P4270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895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P5060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28956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P42902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P5070455"/>
          <p:cNvPicPr>
            <a:picLocks noChangeAspect="1" noChangeArrowheads="1"/>
          </p:cNvPicPr>
          <p:nvPr>
            <p:ph type="subTitle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3886200"/>
            <a:ext cx="2971800" cy="24384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  </a:t>
            </a:r>
            <a:r>
              <a:rPr lang="ru-RU" i="1" smtClean="0"/>
              <a:t>Шиповник и ветерок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41875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r>
              <a:rPr lang="ru-RU" sz="2800" smtClean="0"/>
              <a:t>   </a:t>
            </a:r>
            <a:r>
              <a:rPr lang="en-US" sz="2400" smtClean="0"/>
              <a:t>-</a:t>
            </a:r>
            <a:r>
              <a:rPr lang="ru-RU" sz="2400" smtClean="0"/>
              <a:t> Побудь еще с нами, милый ветерок, - говорили цветы шиповника. - Мы расцвели, а прекрасные розы на клумбах еще спят в своих зеленых оболочках. Смотри, какие мы свежие и веселые, и если ты нас немного покачаешь, то у нас будет такой же нежный аромат, как у нашей славной царицы.</a:t>
            </a:r>
          </a:p>
        </p:txBody>
      </p:sp>
      <p:pic>
        <p:nvPicPr>
          <p:cNvPr id="22532" name="Picture 8" descr="0_6b11f_ef84c5ec_XL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828800"/>
            <a:ext cx="2514600" cy="1941513"/>
          </a:xfrm>
          <a:noFill/>
        </p:spPr>
      </p:pic>
      <p:pic>
        <p:nvPicPr>
          <p:cNvPr id="22533" name="Picture 9" descr="_MG_0683 copy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4114800"/>
            <a:ext cx="2438400" cy="1944688"/>
          </a:xfrm>
          <a:noFill/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288925" y="1712913"/>
            <a:ext cx="138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733800" y="1600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милый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09600" y="2667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прекрасные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533400" y="3810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свежие и веселые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352800" y="4495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нежный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3505200" y="4876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славной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2057400" y="1981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</a:rPr>
              <a:t>говорили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1219200" y="3048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</a:rPr>
              <a:t>спят</a:t>
            </a:r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1393825" y="2811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2209800" y="3429000"/>
            <a:ext cx="1492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>
                <a:solidFill>
                  <a:srgbClr val="006600"/>
                </a:solidFill>
              </a:rPr>
              <a:t>Смотри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0" grpId="0"/>
      <p:bldP spid="68621" grpId="0"/>
      <p:bldP spid="68622" grpId="0"/>
      <p:bldP spid="68623" grpId="0"/>
      <p:bldP spid="68624" grpId="0"/>
      <p:bldP spid="68625" grpId="0"/>
      <p:bldP spid="686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6" descr="03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143000"/>
            <a:ext cx="70866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477125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04800" y="609600"/>
            <a:ext cx="410845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2000" smtClean="0"/>
              <a:t>Мы отправились сеять смерть в обоих полушариях. Рассекая облачную завесу, как орел, я помчался в страны Дальнего Востока...Я гордился тем, что несу погибель слабым созданиям, которые осмеливались не поддаваться мне с первого раза. Одним взмахом крыла я дочиста выметал целую местность, одним дуновением я выламывал целый лес и безумно, слепо радовался тому, что я сильнее всех могучих сил природы.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685800"/>
            <a:ext cx="4221163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Внезапно я почувствовал незнакомый мне аромат и, удивляясь этому новому ощущению, остановился, чтобы сообразить, откуда оно взялось. Тогда я впервые увидел создание, которое появилось во время моего отсутствия, нежное, изящное, прелестное создание - розу!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057400" y="685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сеять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0" y="9906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смерть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0" y="1295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Рассекая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209800" y="220980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несу 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438400" y="1295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завесу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1066800" y="3733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выметал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0" y="2514600"/>
            <a:ext cx="253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0" y="2514600"/>
            <a:ext cx="566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погибель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0" y="4038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местность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1752600" y="43434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выламывал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838200" y="4648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лес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373380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незнакомый         аромат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733800" y="182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новому ощущению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6248400" y="2895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впервые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4876800" y="3276600"/>
            <a:ext cx="150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создание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3733800" y="4343400"/>
            <a:ext cx="280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нежное, изящное, 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3794125" y="4724400"/>
            <a:ext cx="344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прелестное создание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70666" grpId="0"/>
      <p:bldP spid="70667" grpId="0"/>
      <p:bldP spid="70668" grpId="0"/>
      <p:bldP spid="70669" grpId="0"/>
      <p:bldP spid="70670" grpId="0"/>
      <p:bldP spid="70673" grpId="0"/>
      <p:bldP spid="70674" grpId="0"/>
      <p:bldP spid="70675" grpId="0"/>
      <p:bldP spid="70676" grpId="0"/>
      <p:bldP spid="70677" grpId="0"/>
      <p:bldP spid="70678" grpId="0"/>
      <p:bldP spid="70679" grpId="0"/>
      <p:bldP spid="70680" grpId="0"/>
      <p:bldP spid="70681" grpId="0"/>
      <p:bldP spid="706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Притча - краткий иносказательный рассказ поучительного содержания. </a:t>
            </a:r>
          </a:p>
        </p:txBody>
      </p:sp>
      <p:pic>
        <p:nvPicPr>
          <p:cNvPr id="25604" name="Picture 7" descr="76647725_large_ochiulboului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2250" y="2490788"/>
            <a:ext cx="3617913" cy="2713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Петр Ильич Чайковский</a:t>
            </a:r>
            <a:r>
              <a:rPr lang="ru-RU" smtClean="0"/>
              <a:t> 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b="1" i="1" smtClean="0"/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2022475" y="324643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                                              </a:t>
            </a:r>
            <a:endParaRPr lang="ru-RU" b="1" i="1"/>
          </a:p>
        </p:txBody>
      </p:sp>
      <p:pic>
        <p:nvPicPr>
          <p:cNvPr id="26629" name="Picture 11" descr="img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6" descr="3(358)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1524000"/>
            <a:ext cx="39624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Каким вы представляете сад</a:t>
            </a:r>
          </a:p>
        </p:txBody>
      </p:sp>
      <p:pic>
        <p:nvPicPr>
          <p:cNvPr id="27651" name="Picture 9" descr="Scan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2986088" cy="2171700"/>
          </a:xfrm>
          <a:noFill/>
        </p:spPr>
      </p:pic>
      <p:pic>
        <p:nvPicPr>
          <p:cNvPr id="27652" name="Picture 10" descr="Scan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066800"/>
            <a:ext cx="2986088" cy="2171700"/>
          </a:xfrm>
          <a:noFill/>
        </p:spPr>
      </p:pic>
      <p:pic>
        <p:nvPicPr>
          <p:cNvPr id="27653" name="Picture 11" descr="Scan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52400" y="3733800"/>
            <a:ext cx="2105025" cy="2895600"/>
          </a:xfrm>
          <a:noFill/>
        </p:spPr>
      </p:pic>
      <p:pic>
        <p:nvPicPr>
          <p:cNvPr id="27654" name="Picture 12" descr="Scan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981200" y="2362200"/>
            <a:ext cx="3827463" cy="2782888"/>
          </a:xfrm>
          <a:noFill/>
        </p:spPr>
      </p:pic>
      <p:pic>
        <p:nvPicPr>
          <p:cNvPr id="27655" name="Picture 14" descr="Sc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14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smtClean="0"/>
              <a:t>Пусть цветы говорят красиво!</a:t>
            </a:r>
          </a:p>
        </p:txBody>
      </p:sp>
      <p:pic>
        <p:nvPicPr>
          <p:cNvPr id="28675" name="Picture 6" descr="03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066800"/>
            <a:ext cx="6886575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i="1" smtClean="0"/>
              <a:t>Жорж Санд и Фредерик Шопен</a:t>
            </a:r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Какая по настроению эта музыка</a:t>
            </a:r>
            <a:r>
              <a:rPr lang="en-US" sz="2800" smtClean="0"/>
              <a:t>?</a:t>
            </a:r>
          </a:p>
          <a:p>
            <a:pPr eaLnBrk="1" hangingPunct="1"/>
            <a:r>
              <a:rPr lang="ru-RU" sz="2800" smtClean="0"/>
              <a:t>Какое время года вы представляете, слушая музыку</a:t>
            </a:r>
            <a:r>
              <a:rPr lang="en-US" sz="2800" smtClean="0"/>
              <a:t>?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63496" name="Фредерик_Шопен.__-_Весенний_вальс_(MusVid.net)_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2532063"/>
            <a:ext cx="304800" cy="304800"/>
          </a:xfrm>
        </p:spPr>
      </p:pic>
      <p:pic>
        <p:nvPicPr>
          <p:cNvPr id="63500" name="Picture 12" descr="A_Chopin_Plaing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066800"/>
            <a:ext cx="35814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3318" fill="hold"/>
                                        <p:tgtEl>
                                          <p:spTgt spid="63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6"/>
                </p:tgtEl>
              </p:cMediaNode>
            </p:audio>
          </p:childTnLst>
        </p:cTn>
      </p:par>
    </p:tnLst>
    <p:bldLst>
      <p:bldP spid="634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Жорж Санд (Аврора Дюдеван)</a:t>
            </a:r>
          </a:p>
        </p:txBody>
      </p:sp>
      <p:pic>
        <p:nvPicPr>
          <p:cNvPr id="18436" name="Picture 4" descr="74593509_609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2667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81150632_sand_geo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962400"/>
            <a:ext cx="17732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george-sand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209800"/>
            <a:ext cx="21859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11"/>
          <p:cNvSpPr>
            <a:spLocks noGrp="1" noChangeArrowheads="1"/>
          </p:cNvSpPr>
          <p:nvPr>
            <p:ph type="body" idx="1"/>
          </p:nvPr>
        </p:nvSpPr>
        <p:spPr>
          <a:xfrm flipV="1">
            <a:off x="1143000" y="6172200"/>
            <a:ext cx="7086600" cy="1447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44" name="Picture 12" descr="divorce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95600"/>
            <a:ext cx="22701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Дом Жорж Санд</a:t>
            </a:r>
          </a:p>
        </p:txBody>
      </p:sp>
      <p:pic>
        <p:nvPicPr>
          <p:cNvPr id="23562" name="Picture 10" descr="Nohant_06_200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143000"/>
            <a:ext cx="3616325" cy="2587625"/>
          </a:xfrm>
          <a:noFill/>
        </p:spPr>
      </p:pic>
      <p:pic>
        <p:nvPicPr>
          <p:cNvPr id="23563" name="Picture 11" descr="Nohant_George_Sand_dobry_rozmiar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3962400"/>
            <a:ext cx="3617913" cy="2584450"/>
          </a:xfrm>
          <a:noFill/>
        </p:spPr>
      </p:pic>
      <p:pic>
        <p:nvPicPr>
          <p:cNvPr id="23564" name="Picture 12" descr="George_Sand_House_Park_Pat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962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858000" cy="1295400"/>
          </a:xfrm>
        </p:spPr>
        <p:txBody>
          <a:bodyPr/>
          <a:lstStyle/>
          <a:p>
            <a:pPr eaLnBrk="1" hangingPunct="1"/>
            <a:r>
              <a:rPr lang="ru-RU" sz="2400" smtClean="0"/>
              <a:t>Дороги, ведущие к искусству, полны терний, но на них удается срывать и прекрасные..</a:t>
            </a:r>
            <a:r>
              <a:rPr lang="en-US" sz="2400" smtClean="0"/>
              <a:t>.</a:t>
            </a:r>
            <a:br>
              <a:rPr lang="en-US" sz="2400" smtClean="0"/>
            </a:br>
            <a:r>
              <a:rPr lang="ru-RU" sz="2400" smtClean="0"/>
              <a:t>...          забвения лучше всего растут на могилах</a:t>
            </a:r>
            <a:r>
              <a:rPr lang="ru-RU" sz="3600" smtClean="0"/>
              <a:t> </a:t>
            </a:r>
          </a:p>
        </p:txBody>
      </p:sp>
      <p:pic>
        <p:nvPicPr>
          <p:cNvPr id="15375" name="Picture 15" descr="divorce0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76400"/>
            <a:ext cx="2938463" cy="4352925"/>
          </a:xfrm>
          <a:noFill/>
        </p:spPr>
      </p:pic>
      <p:pic>
        <p:nvPicPr>
          <p:cNvPr id="15376" name="Picture 16" descr="Nohant_George_Sand_dobry_rozmiar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504950"/>
            <a:ext cx="3170238" cy="2265363"/>
          </a:xfrm>
          <a:noFill/>
        </p:spPr>
      </p:pic>
      <p:pic>
        <p:nvPicPr>
          <p:cNvPr id="15377" name="Picture 17" descr="P506043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3886200"/>
            <a:ext cx="3175000" cy="2379663"/>
          </a:xfrm>
          <a:noFill/>
        </p:spPr>
      </p:pic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943600" y="38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2"/>
                </a:solidFill>
              </a:rPr>
              <a:t>цветы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0" y="762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867400" cy="4497388"/>
          </a:xfrm>
        </p:spPr>
        <p:txBody>
          <a:bodyPr/>
          <a:lstStyle/>
          <a:p>
            <a:pPr eaLnBrk="1" hangingPunct="1"/>
            <a:r>
              <a:rPr lang="ru-RU" smtClean="0"/>
              <a:t>О чем говорят...</a:t>
            </a:r>
          </a:p>
          <a:p>
            <a:pPr eaLnBrk="1" hangingPunct="1"/>
            <a:r>
              <a:rPr lang="ru-RU" smtClean="0"/>
              <a:t>О чем говорят...</a:t>
            </a:r>
          </a:p>
          <a:p>
            <a:pPr eaLnBrk="1" hangingPunct="1"/>
            <a:r>
              <a:rPr lang="ru-RU" smtClean="0"/>
              <a:t>О чем говорят...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1792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0" y="1447800"/>
            <a:ext cx="3048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дети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родители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</a:rPr>
              <a:t>соседи</a:t>
            </a:r>
          </a:p>
          <a:p>
            <a:pPr>
              <a:spcBef>
                <a:spcPct val="50000"/>
              </a:spcBef>
            </a:pPr>
            <a:endParaRPr lang="ru-RU" sz="28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3200">
              <a:solidFill>
                <a:srgbClr val="FF0000"/>
              </a:solidFill>
            </a:endParaRPr>
          </a:p>
        </p:txBody>
      </p:sp>
      <p:pic>
        <p:nvPicPr>
          <p:cNvPr id="13321" name="Picture 9" descr="81000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7600"/>
            <a:ext cx="2590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11668155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16" descr="0b0b174d4590adab1635ddf8fd7968e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98550"/>
            <a:ext cx="6781800" cy="5454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/>
              <a:t>Антонио Вивальди «Времена года»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Буйство красок</a:t>
            </a:r>
          </a:p>
          <a:p>
            <a:pPr eaLnBrk="1" hangingPunct="1"/>
            <a:r>
              <a:rPr lang="ru-RU" sz="2800" smtClean="0"/>
              <a:t>Пышность зелени</a:t>
            </a:r>
          </a:p>
          <a:p>
            <a:pPr eaLnBrk="1" hangingPunct="1"/>
            <a:r>
              <a:rPr lang="ru-RU" sz="2800" smtClean="0"/>
              <a:t>Гармония</a:t>
            </a:r>
          </a:p>
          <a:p>
            <a:pPr eaLnBrk="1" hangingPunct="1"/>
            <a:r>
              <a:rPr lang="ru-RU" sz="2800" smtClean="0"/>
              <a:t>Яркость цветов</a:t>
            </a:r>
          </a:p>
          <a:p>
            <a:pPr eaLnBrk="1" hangingPunct="1"/>
            <a:r>
              <a:rPr lang="ru-RU" sz="2800" smtClean="0"/>
              <a:t>Многообразие красок</a:t>
            </a:r>
          </a:p>
          <a:p>
            <a:pPr eaLnBrk="1" hangingPunct="1"/>
            <a:r>
              <a:rPr lang="ru-RU" sz="2800" smtClean="0"/>
              <a:t>Единство</a:t>
            </a:r>
          </a:p>
          <a:p>
            <a:pPr eaLnBrk="1" hangingPunct="1"/>
            <a:r>
              <a:rPr lang="ru-RU" sz="2800" smtClean="0"/>
              <a:t>Сила музыки</a:t>
            </a:r>
          </a:p>
        </p:txBody>
      </p:sp>
      <p:pic>
        <p:nvPicPr>
          <p:cNvPr id="66567" name="Picture 7" descr="x_860283c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447800"/>
            <a:ext cx="33528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build="p"/>
      <p:bldP spid="66567" grpId="0" build="p"/>
    </p:bld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974</TotalTime>
  <Words>496</Words>
  <Application>Microsoft PowerPoint</Application>
  <PresentationFormat>Экран (4:3)</PresentationFormat>
  <Paragraphs>77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Кимоно</vt:lpstr>
      <vt:lpstr>Слайд 1</vt:lpstr>
      <vt:lpstr>О чем говорят цветы…</vt:lpstr>
      <vt:lpstr>Жорж Санд и Фредерик Шопен</vt:lpstr>
      <vt:lpstr>Жорж Санд (Аврора Дюдеван)</vt:lpstr>
      <vt:lpstr>Дом Жорж Санд</vt:lpstr>
      <vt:lpstr>Дороги, ведущие к искусству, полны терний, но на них удается срывать и прекрасные... ...          забвения лучше всего растут на могилах </vt:lpstr>
      <vt:lpstr>Слайд 7</vt:lpstr>
      <vt:lpstr>Слайд 8</vt:lpstr>
      <vt:lpstr>Антонио Вивальди «Времена года»</vt:lpstr>
      <vt:lpstr>Слайд 10</vt:lpstr>
      <vt:lpstr>                   Мак</vt:lpstr>
      <vt:lpstr>                Астра</vt:lpstr>
      <vt:lpstr>               Вьюнок       </vt:lpstr>
      <vt:lpstr>            Полевой мак </vt:lpstr>
      <vt:lpstr>          Анютины глазки</vt:lpstr>
      <vt:lpstr>Слайд 16</vt:lpstr>
      <vt:lpstr>    Я убежала из сада...</vt:lpstr>
      <vt:lpstr>Может, полевые цветы разумнее этих чванливых садовых растений...</vt:lpstr>
      <vt:lpstr>            Шиповник</vt:lpstr>
      <vt:lpstr>        Шиповник и ветерок</vt:lpstr>
      <vt:lpstr>Слайд 21</vt:lpstr>
      <vt:lpstr> </vt:lpstr>
      <vt:lpstr>Слайд 23</vt:lpstr>
      <vt:lpstr>Петр Ильич Чайковский </vt:lpstr>
      <vt:lpstr>Каким вы представляете сад</vt:lpstr>
      <vt:lpstr>Пусть цветы говорят красиво!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Михаил</cp:lastModifiedBy>
  <cp:revision>38</cp:revision>
  <cp:lastPrinted>1601-01-01T00:00:00Z</cp:lastPrinted>
  <dcterms:created xsi:type="dcterms:W3CDTF">1601-01-01T00:00:00Z</dcterms:created>
  <dcterms:modified xsi:type="dcterms:W3CDTF">2015-02-14T14:08:04Z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