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8"/>
  </p:notesMasterIdLst>
  <p:sldIdLst>
    <p:sldId id="256" r:id="rId2"/>
    <p:sldId id="257" r:id="rId3"/>
    <p:sldId id="295" r:id="rId4"/>
    <p:sldId id="263" r:id="rId5"/>
    <p:sldId id="301" r:id="rId6"/>
    <p:sldId id="298" r:id="rId7"/>
    <p:sldId id="268" r:id="rId8"/>
    <p:sldId id="258" r:id="rId9"/>
    <p:sldId id="266" r:id="rId10"/>
    <p:sldId id="302" r:id="rId11"/>
    <p:sldId id="267" r:id="rId12"/>
    <p:sldId id="297" r:id="rId13"/>
    <p:sldId id="279" r:id="rId14"/>
    <p:sldId id="303" r:id="rId15"/>
    <p:sldId id="260" r:id="rId16"/>
    <p:sldId id="262" r:id="rId17"/>
    <p:sldId id="264" r:id="rId18"/>
    <p:sldId id="274" r:id="rId19"/>
    <p:sldId id="273" r:id="rId20"/>
    <p:sldId id="280" r:id="rId21"/>
    <p:sldId id="270" r:id="rId22"/>
    <p:sldId id="291" r:id="rId23"/>
    <p:sldId id="269" r:id="rId24"/>
    <p:sldId id="277" r:id="rId25"/>
    <p:sldId id="278" r:id="rId26"/>
    <p:sldId id="275" r:id="rId2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F2170"/>
    <a:srgbClr val="C7E7A3"/>
    <a:srgbClr val="BCE292"/>
    <a:srgbClr val="EEFD6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049" autoAdjust="0"/>
    <p:restoredTop sz="97436" autoAdjust="0"/>
  </p:normalViewPr>
  <p:slideViewPr>
    <p:cSldViewPr>
      <p:cViewPr varScale="1">
        <p:scale>
          <a:sx n="72" d="100"/>
          <a:sy n="72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E939DF-94AB-4917-BB83-084E10915A78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FA170F5-701D-4C17-B1D6-A170CA8E71A5}">
      <dgm:prSet phldrT="[Текст]" custT="1"/>
      <dgm:spPr/>
      <dgm:t>
        <a:bodyPr/>
        <a:lstStyle/>
        <a:p>
          <a:r>
            <a:rPr lang="ru-RU" sz="2800" dirty="0" smtClean="0"/>
            <a:t>весы</a:t>
          </a:r>
          <a:endParaRPr lang="ru-RU" sz="2800" dirty="0"/>
        </a:p>
      </dgm:t>
    </dgm:pt>
    <dgm:pt modelId="{67A63244-09A7-4FE4-8FCB-A83877E719A1}" type="parTrans" cxnId="{457E458D-DF07-4C90-8E49-EA4A82B24AE2}">
      <dgm:prSet/>
      <dgm:spPr/>
      <dgm:t>
        <a:bodyPr/>
        <a:lstStyle/>
        <a:p>
          <a:endParaRPr lang="ru-RU"/>
        </a:p>
      </dgm:t>
    </dgm:pt>
    <dgm:pt modelId="{69099F9A-29EC-4FB8-A331-A98DAB375A27}" type="sibTrans" cxnId="{457E458D-DF07-4C90-8E49-EA4A82B24AE2}">
      <dgm:prSet/>
      <dgm:spPr/>
      <dgm:t>
        <a:bodyPr/>
        <a:lstStyle/>
        <a:p>
          <a:endParaRPr lang="ru-RU"/>
        </a:p>
      </dgm:t>
    </dgm:pt>
    <dgm:pt modelId="{A1BC6B5D-1CAC-47AB-8F9D-8278235D852C}">
      <dgm:prSet phldrT="[Текст]" custT="1"/>
      <dgm:spPr/>
      <dgm:t>
        <a:bodyPr/>
        <a:lstStyle/>
        <a:p>
          <a:r>
            <a:rPr lang="ru-RU" sz="2800" dirty="0" smtClean="0"/>
            <a:t>линейка</a:t>
          </a:r>
          <a:endParaRPr lang="ru-RU" sz="2800" dirty="0"/>
        </a:p>
      </dgm:t>
    </dgm:pt>
    <dgm:pt modelId="{71A1350D-C78D-4CD8-9B9D-24AB4D0B1658}" type="parTrans" cxnId="{58A9FAEE-235F-4565-A513-23BAADB83DEC}">
      <dgm:prSet/>
      <dgm:spPr/>
      <dgm:t>
        <a:bodyPr/>
        <a:lstStyle/>
        <a:p>
          <a:endParaRPr lang="ru-RU"/>
        </a:p>
      </dgm:t>
    </dgm:pt>
    <dgm:pt modelId="{752FD61A-A411-4A08-BB6B-5E007EC62CED}" type="sibTrans" cxnId="{58A9FAEE-235F-4565-A513-23BAADB83DEC}">
      <dgm:prSet/>
      <dgm:spPr/>
      <dgm:t>
        <a:bodyPr/>
        <a:lstStyle/>
        <a:p>
          <a:endParaRPr lang="ru-RU"/>
        </a:p>
      </dgm:t>
    </dgm:pt>
    <dgm:pt modelId="{5A9C81F5-5FD4-48C4-BB9F-9437AF1553E2}">
      <dgm:prSet phldrT="[Текст]" custT="1"/>
      <dgm:spPr/>
      <dgm:t>
        <a:bodyPr/>
        <a:lstStyle/>
        <a:p>
          <a:r>
            <a:rPr lang="ru-RU" sz="2800" dirty="0" smtClean="0"/>
            <a:t>барометр</a:t>
          </a:r>
          <a:endParaRPr lang="ru-RU" sz="2800" dirty="0"/>
        </a:p>
      </dgm:t>
    </dgm:pt>
    <dgm:pt modelId="{0D48C04E-530D-440D-87D2-03EF8FE1B69A}" type="parTrans" cxnId="{D2F89730-B9EF-45F3-91FF-C8D914F24AAA}">
      <dgm:prSet/>
      <dgm:spPr/>
      <dgm:t>
        <a:bodyPr/>
        <a:lstStyle/>
        <a:p>
          <a:endParaRPr lang="ru-RU"/>
        </a:p>
      </dgm:t>
    </dgm:pt>
    <dgm:pt modelId="{59D1C264-319B-4460-8252-11A7AB4483BA}" type="sibTrans" cxnId="{D2F89730-B9EF-45F3-91FF-C8D914F24AAA}">
      <dgm:prSet/>
      <dgm:spPr/>
      <dgm:t>
        <a:bodyPr/>
        <a:lstStyle/>
        <a:p>
          <a:endParaRPr lang="ru-RU"/>
        </a:p>
      </dgm:t>
    </dgm:pt>
    <dgm:pt modelId="{BFD42674-019C-4E68-A32D-1A9918C9252A}">
      <dgm:prSet phldrT="[Текст]" custT="1"/>
      <dgm:spPr/>
      <dgm:t>
        <a:bodyPr/>
        <a:lstStyle/>
        <a:p>
          <a:r>
            <a:rPr lang="ru-RU" sz="2800" dirty="0" smtClean="0"/>
            <a:t>штатив</a:t>
          </a:r>
          <a:endParaRPr lang="ru-RU" sz="2800" dirty="0"/>
        </a:p>
      </dgm:t>
    </dgm:pt>
    <dgm:pt modelId="{54EA345B-478F-4CAB-94DA-7CFC872CA6B8}" type="parTrans" cxnId="{30DD71CF-CC6B-4982-BD38-03F2C990BA34}">
      <dgm:prSet/>
      <dgm:spPr/>
      <dgm:t>
        <a:bodyPr/>
        <a:lstStyle/>
        <a:p>
          <a:endParaRPr lang="ru-RU"/>
        </a:p>
      </dgm:t>
    </dgm:pt>
    <dgm:pt modelId="{D2368176-C984-4392-8546-09709C26F2DA}" type="sibTrans" cxnId="{30DD71CF-CC6B-4982-BD38-03F2C990BA34}">
      <dgm:prSet/>
      <dgm:spPr/>
      <dgm:t>
        <a:bodyPr/>
        <a:lstStyle/>
        <a:p>
          <a:endParaRPr lang="ru-RU"/>
        </a:p>
      </dgm:t>
    </dgm:pt>
    <dgm:pt modelId="{228380F4-BEFC-4AB8-AD57-947E090AB008}">
      <dgm:prSet phldrT="[Текст]" custT="1"/>
      <dgm:spPr/>
      <dgm:t>
        <a:bodyPr/>
        <a:lstStyle/>
        <a:p>
          <a:r>
            <a:rPr lang="ru-RU" sz="2800" dirty="0" smtClean="0"/>
            <a:t>термометр</a:t>
          </a:r>
          <a:endParaRPr lang="ru-RU" sz="2800" dirty="0"/>
        </a:p>
      </dgm:t>
    </dgm:pt>
    <dgm:pt modelId="{61971CEA-45CB-4E70-8460-8FD3547E1D2E}" type="parTrans" cxnId="{FC1DA41D-6488-4ABD-9EFA-78C8B4851ABF}">
      <dgm:prSet/>
      <dgm:spPr/>
      <dgm:t>
        <a:bodyPr/>
        <a:lstStyle/>
        <a:p>
          <a:endParaRPr lang="ru-RU"/>
        </a:p>
      </dgm:t>
    </dgm:pt>
    <dgm:pt modelId="{1D5BFE4B-BB07-4D68-A074-245CCD368066}" type="sibTrans" cxnId="{FC1DA41D-6488-4ABD-9EFA-78C8B4851ABF}">
      <dgm:prSet/>
      <dgm:spPr/>
      <dgm:t>
        <a:bodyPr/>
        <a:lstStyle/>
        <a:p>
          <a:endParaRPr lang="ru-RU"/>
        </a:p>
      </dgm:t>
    </dgm:pt>
    <dgm:pt modelId="{A8A40F40-629D-4194-8D3D-58D0089E4031}">
      <dgm:prSet phldrT="[Текст]" custT="1"/>
      <dgm:spPr/>
      <dgm:t>
        <a:bodyPr/>
        <a:lstStyle/>
        <a:p>
          <a:r>
            <a:rPr lang="ru-RU" sz="2800" dirty="0" smtClean="0"/>
            <a:t>динамометр</a:t>
          </a:r>
          <a:endParaRPr lang="ru-RU" sz="2800" dirty="0"/>
        </a:p>
      </dgm:t>
    </dgm:pt>
    <dgm:pt modelId="{81FC14F7-CC74-480E-BD88-5107D24BB740}" type="parTrans" cxnId="{EEC5F186-86C9-460C-BD3D-02C145C3F0D0}">
      <dgm:prSet/>
      <dgm:spPr/>
      <dgm:t>
        <a:bodyPr/>
        <a:lstStyle/>
        <a:p>
          <a:endParaRPr lang="ru-RU"/>
        </a:p>
      </dgm:t>
    </dgm:pt>
    <dgm:pt modelId="{79461CFB-B95C-4297-B808-A2C9DADA2EB7}" type="sibTrans" cxnId="{EEC5F186-86C9-460C-BD3D-02C145C3F0D0}">
      <dgm:prSet/>
      <dgm:spPr/>
      <dgm:t>
        <a:bodyPr/>
        <a:lstStyle/>
        <a:p>
          <a:endParaRPr lang="ru-RU"/>
        </a:p>
      </dgm:t>
    </dgm:pt>
    <dgm:pt modelId="{D0589787-8256-4CA4-A71E-555B8581C316}">
      <dgm:prSet phldrT="[Текст]" custT="1"/>
      <dgm:spPr/>
      <dgm:t>
        <a:bodyPr/>
        <a:lstStyle/>
        <a:p>
          <a:r>
            <a:rPr lang="ru-RU" sz="2800" dirty="0" smtClean="0"/>
            <a:t>часы</a:t>
          </a:r>
          <a:endParaRPr lang="ru-RU" sz="2800" dirty="0"/>
        </a:p>
      </dgm:t>
    </dgm:pt>
    <dgm:pt modelId="{70667001-2980-4D0F-91C7-5BBB241EC9E1}" type="parTrans" cxnId="{DB4E52A7-5182-4F21-9621-332194A2CE70}">
      <dgm:prSet/>
      <dgm:spPr/>
      <dgm:t>
        <a:bodyPr/>
        <a:lstStyle/>
        <a:p>
          <a:endParaRPr lang="ru-RU"/>
        </a:p>
      </dgm:t>
    </dgm:pt>
    <dgm:pt modelId="{02275C6B-9574-4E7E-AE63-3517FC44E565}" type="sibTrans" cxnId="{DB4E52A7-5182-4F21-9621-332194A2CE70}">
      <dgm:prSet/>
      <dgm:spPr/>
      <dgm:t>
        <a:bodyPr/>
        <a:lstStyle/>
        <a:p>
          <a:endParaRPr lang="ru-RU"/>
        </a:p>
      </dgm:t>
    </dgm:pt>
    <dgm:pt modelId="{A362901D-AA76-44EA-A25B-1F2BBAA3F823}">
      <dgm:prSet phldrT="[Текст]" custT="1"/>
      <dgm:spPr/>
      <dgm:t>
        <a:bodyPr/>
        <a:lstStyle/>
        <a:p>
          <a:r>
            <a:rPr lang="ru-RU" sz="2800" dirty="0" smtClean="0"/>
            <a:t>мензурка</a:t>
          </a:r>
          <a:endParaRPr lang="ru-RU" sz="2800" dirty="0"/>
        </a:p>
      </dgm:t>
    </dgm:pt>
    <dgm:pt modelId="{66540C42-7A7C-4228-8CED-76743F5BCC45}" type="parTrans" cxnId="{02AD2DFE-2AD1-4A9A-8E04-6145AD64CFA0}">
      <dgm:prSet/>
      <dgm:spPr/>
      <dgm:t>
        <a:bodyPr/>
        <a:lstStyle/>
        <a:p>
          <a:endParaRPr lang="ru-RU"/>
        </a:p>
      </dgm:t>
    </dgm:pt>
    <dgm:pt modelId="{A86DA2B7-FE9E-4FF6-8EB3-3E280DE23D89}" type="sibTrans" cxnId="{02AD2DFE-2AD1-4A9A-8E04-6145AD64CFA0}">
      <dgm:prSet/>
      <dgm:spPr/>
      <dgm:t>
        <a:bodyPr/>
        <a:lstStyle/>
        <a:p>
          <a:endParaRPr lang="ru-RU"/>
        </a:p>
      </dgm:t>
    </dgm:pt>
    <dgm:pt modelId="{29FEBACB-3E7C-46F5-8DAC-550C54BECA19}" type="pres">
      <dgm:prSet presAssocID="{5BE939DF-94AB-4917-BB83-084E10915A7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9145FAE-CF15-4517-8135-24415F42655B}" type="pres">
      <dgm:prSet presAssocID="{8FA170F5-701D-4C17-B1D6-A170CA8E71A5}" presName="node" presStyleLbl="node1" presStyleIdx="0" presStyleCnt="8" custScaleX="1837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6605D9-5FA3-44E6-94BD-FD3896352929}" type="pres">
      <dgm:prSet presAssocID="{69099F9A-29EC-4FB8-A331-A98DAB375A27}" presName="sibTrans" presStyleLbl="sibTrans2D1" presStyleIdx="0" presStyleCnt="8"/>
      <dgm:spPr/>
      <dgm:t>
        <a:bodyPr/>
        <a:lstStyle/>
        <a:p>
          <a:endParaRPr lang="ru-RU"/>
        </a:p>
      </dgm:t>
    </dgm:pt>
    <dgm:pt modelId="{A7EC8524-F6E7-4061-8FFF-7E779ED99597}" type="pres">
      <dgm:prSet presAssocID="{69099F9A-29EC-4FB8-A331-A98DAB375A27}" presName="connectorText" presStyleLbl="sibTrans2D1" presStyleIdx="0" presStyleCnt="8"/>
      <dgm:spPr/>
      <dgm:t>
        <a:bodyPr/>
        <a:lstStyle/>
        <a:p>
          <a:endParaRPr lang="ru-RU"/>
        </a:p>
      </dgm:t>
    </dgm:pt>
    <dgm:pt modelId="{6006EE2F-B672-4602-B1EC-96521B5FB545}" type="pres">
      <dgm:prSet presAssocID="{A1BC6B5D-1CAC-47AB-8F9D-8278235D852C}" presName="node" presStyleLbl="node1" presStyleIdx="1" presStyleCnt="8" custScaleX="209150" custRadScaleRad="150586" custRadScaleInc="678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10A789-016B-4317-9DE9-F674F590ABA0}" type="pres">
      <dgm:prSet presAssocID="{752FD61A-A411-4A08-BB6B-5E007EC62CED}" presName="sibTrans" presStyleLbl="sibTrans2D1" presStyleIdx="1" presStyleCnt="8"/>
      <dgm:spPr/>
      <dgm:t>
        <a:bodyPr/>
        <a:lstStyle/>
        <a:p>
          <a:endParaRPr lang="ru-RU"/>
        </a:p>
      </dgm:t>
    </dgm:pt>
    <dgm:pt modelId="{14044C35-0C8F-49D9-8A2C-011F8575448D}" type="pres">
      <dgm:prSet presAssocID="{752FD61A-A411-4A08-BB6B-5E007EC62CED}" presName="connectorText" presStyleLbl="sibTrans2D1" presStyleIdx="1" presStyleCnt="8"/>
      <dgm:spPr/>
      <dgm:t>
        <a:bodyPr/>
        <a:lstStyle/>
        <a:p>
          <a:endParaRPr lang="ru-RU"/>
        </a:p>
      </dgm:t>
    </dgm:pt>
    <dgm:pt modelId="{CD8D45DD-535F-430D-9166-8B17586A71AC}" type="pres">
      <dgm:prSet presAssocID="{5A9C81F5-5FD4-48C4-BB9F-9437AF1553E2}" presName="node" presStyleLbl="node1" presStyleIdx="2" presStyleCnt="8" custScaleX="256156" custRadScaleRad="133287" custRadScaleInc="-90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9F0BFF-6590-417C-9DD5-D876917D7178}" type="pres">
      <dgm:prSet presAssocID="{59D1C264-319B-4460-8252-11A7AB4483BA}" presName="sibTrans" presStyleLbl="sibTrans2D1" presStyleIdx="2" presStyleCnt="8"/>
      <dgm:spPr/>
      <dgm:t>
        <a:bodyPr/>
        <a:lstStyle/>
        <a:p>
          <a:endParaRPr lang="ru-RU"/>
        </a:p>
      </dgm:t>
    </dgm:pt>
    <dgm:pt modelId="{842BEF02-F708-4820-96DD-294259CCBA2E}" type="pres">
      <dgm:prSet presAssocID="{59D1C264-319B-4460-8252-11A7AB4483BA}" presName="connectorText" presStyleLbl="sibTrans2D1" presStyleIdx="2" presStyleCnt="8"/>
      <dgm:spPr/>
      <dgm:t>
        <a:bodyPr/>
        <a:lstStyle/>
        <a:p>
          <a:endParaRPr lang="ru-RU"/>
        </a:p>
      </dgm:t>
    </dgm:pt>
    <dgm:pt modelId="{7808F770-F91D-4902-BD63-F3EED30B85F1}" type="pres">
      <dgm:prSet presAssocID="{BFD42674-019C-4E68-A32D-1A9918C9252A}" presName="node" presStyleLbl="node1" presStyleIdx="3" presStyleCnt="8" custScaleX="285201" custRadScaleRad="148703" custRadScaleInc="-903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646C7E-5E89-4328-B375-973995F06505}" type="pres">
      <dgm:prSet presAssocID="{D2368176-C984-4392-8546-09709C26F2DA}" presName="sibTrans" presStyleLbl="sibTrans2D1" presStyleIdx="3" presStyleCnt="8"/>
      <dgm:spPr/>
      <dgm:t>
        <a:bodyPr/>
        <a:lstStyle/>
        <a:p>
          <a:endParaRPr lang="ru-RU"/>
        </a:p>
      </dgm:t>
    </dgm:pt>
    <dgm:pt modelId="{44638900-D6A7-4171-93B9-05DFBDA2BFB2}" type="pres">
      <dgm:prSet presAssocID="{D2368176-C984-4392-8546-09709C26F2DA}" presName="connectorText" presStyleLbl="sibTrans2D1" presStyleIdx="3" presStyleCnt="8"/>
      <dgm:spPr/>
      <dgm:t>
        <a:bodyPr/>
        <a:lstStyle/>
        <a:p>
          <a:endParaRPr lang="ru-RU"/>
        </a:p>
      </dgm:t>
    </dgm:pt>
    <dgm:pt modelId="{EB21AC66-2A1B-4F86-8D19-8F3383D903AC}" type="pres">
      <dgm:prSet presAssocID="{228380F4-BEFC-4AB8-AD57-947E090AB008}" presName="node" presStyleLbl="node1" presStyleIdx="4" presStyleCnt="8" custScaleX="248317" custRadScaleRad="87506" custRadScaleInc="-23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1701F9-9579-4B31-A8B4-14FACF2F478B}" type="pres">
      <dgm:prSet presAssocID="{1D5BFE4B-BB07-4D68-A074-245CCD368066}" presName="sibTrans" presStyleLbl="sibTrans2D1" presStyleIdx="4" presStyleCnt="8"/>
      <dgm:spPr/>
      <dgm:t>
        <a:bodyPr/>
        <a:lstStyle/>
        <a:p>
          <a:endParaRPr lang="ru-RU"/>
        </a:p>
      </dgm:t>
    </dgm:pt>
    <dgm:pt modelId="{04CC0BE4-D185-4919-BEF8-C80DA60A4940}" type="pres">
      <dgm:prSet presAssocID="{1D5BFE4B-BB07-4D68-A074-245CCD368066}" presName="connectorText" presStyleLbl="sibTrans2D1" presStyleIdx="4" presStyleCnt="8"/>
      <dgm:spPr/>
      <dgm:t>
        <a:bodyPr/>
        <a:lstStyle/>
        <a:p>
          <a:endParaRPr lang="ru-RU"/>
        </a:p>
      </dgm:t>
    </dgm:pt>
    <dgm:pt modelId="{54675B13-D49C-433D-96FD-96F2806A305E}" type="pres">
      <dgm:prSet presAssocID="{A8A40F40-629D-4194-8D3D-58D0089E4031}" presName="node" presStyleLbl="node1" presStyleIdx="5" presStyleCnt="8" custScaleX="270331" custRadScaleRad="141715" custRadScaleInc="971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6B7968-AED9-44E9-8091-CBACA510E24D}" type="pres">
      <dgm:prSet presAssocID="{79461CFB-B95C-4297-B808-A2C9DADA2EB7}" presName="sibTrans" presStyleLbl="sibTrans2D1" presStyleIdx="5" presStyleCnt="8"/>
      <dgm:spPr/>
      <dgm:t>
        <a:bodyPr/>
        <a:lstStyle/>
        <a:p>
          <a:endParaRPr lang="ru-RU"/>
        </a:p>
      </dgm:t>
    </dgm:pt>
    <dgm:pt modelId="{E11650A6-073F-456B-AE5A-10D5F2A12E21}" type="pres">
      <dgm:prSet presAssocID="{79461CFB-B95C-4297-B808-A2C9DADA2EB7}" presName="connectorText" presStyleLbl="sibTrans2D1" presStyleIdx="5" presStyleCnt="8"/>
      <dgm:spPr/>
      <dgm:t>
        <a:bodyPr/>
        <a:lstStyle/>
        <a:p>
          <a:endParaRPr lang="ru-RU"/>
        </a:p>
      </dgm:t>
    </dgm:pt>
    <dgm:pt modelId="{90D993F0-DE81-46A3-B7E2-6C63C1ECBC47}" type="pres">
      <dgm:prSet presAssocID="{D0589787-8256-4CA4-A71E-555B8581C316}" presName="node" presStyleLbl="node1" presStyleIdx="6" presStyleCnt="8" custScaleX="222363" custRadScaleRad="136922" custRadScaleInc="265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F2CA6D-9DB0-406E-9CA2-C7C2782BA881}" type="pres">
      <dgm:prSet presAssocID="{02275C6B-9574-4E7E-AE63-3517FC44E565}" presName="sibTrans" presStyleLbl="sibTrans2D1" presStyleIdx="6" presStyleCnt="8"/>
      <dgm:spPr/>
      <dgm:t>
        <a:bodyPr/>
        <a:lstStyle/>
        <a:p>
          <a:endParaRPr lang="ru-RU"/>
        </a:p>
      </dgm:t>
    </dgm:pt>
    <dgm:pt modelId="{17846C04-8ACB-44FE-8515-12EDE7863D6E}" type="pres">
      <dgm:prSet presAssocID="{02275C6B-9574-4E7E-AE63-3517FC44E565}" presName="connectorText" presStyleLbl="sibTrans2D1" presStyleIdx="6" presStyleCnt="8"/>
      <dgm:spPr/>
      <dgm:t>
        <a:bodyPr/>
        <a:lstStyle/>
        <a:p>
          <a:endParaRPr lang="ru-RU"/>
        </a:p>
      </dgm:t>
    </dgm:pt>
    <dgm:pt modelId="{5589EFF8-F26B-4240-B437-80BD596A3DE9}" type="pres">
      <dgm:prSet presAssocID="{A362901D-AA76-44EA-A25B-1F2BBAA3F823}" presName="node" presStyleLbl="node1" presStyleIdx="7" presStyleCnt="8" custScaleX="246576" custRadScaleRad="143438" custRadScaleInc="-538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EB0C92-46D7-4120-9CA6-90B9F49773B0}" type="pres">
      <dgm:prSet presAssocID="{A86DA2B7-FE9E-4FF6-8EB3-3E280DE23D89}" presName="sibTrans" presStyleLbl="sibTrans2D1" presStyleIdx="7" presStyleCnt="8"/>
      <dgm:spPr/>
      <dgm:t>
        <a:bodyPr/>
        <a:lstStyle/>
        <a:p>
          <a:endParaRPr lang="ru-RU"/>
        </a:p>
      </dgm:t>
    </dgm:pt>
    <dgm:pt modelId="{5A85E3E4-E69B-4834-BB8A-A17E5AF4E22E}" type="pres">
      <dgm:prSet presAssocID="{A86DA2B7-FE9E-4FF6-8EB3-3E280DE23D89}" presName="connectorText" presStyleLbl="sibTrans2D1" presStyleIdx="7" presStyleCnt="8"/>
      <dgm:spPr/>
      <dgm:t>
        <a:bodyPr/>
        <a:lstStyle/>
        <a:p>
          <a:endParaRPr lang="ru-RU"/>
        </a:p>
      </dgm:t>
    </dgm:pt>
  </dgm:ptLst>
  <dgm:cxnLst>
    <dgm:cxn modelId="{B0CBD2F6-AEBC-46D4-871E-2A3BDECC619D}" type="presOf" srcId="{02275C6B-9574-4E7E-AE63-3517FC44E565}" destId="{BFF2CA6D-9DB0-406E-9CA2-C7C2782BA881}" srcOrd="0" destOrd="0" presId="urn:microsoft.com/office/officeart/2005/8/layout/cycle2"/>
    <dgm:cxn modelId="{7270549E-C5C1-45A0-A095-68156D523DE4}" type="presOf" srcId="{1D5BFE4B-BB07-4D68-A074-245CCD368066}" destId="{7F1701F9-9579-4B31-A8B4-14FACF2F478B}" srcOrd="0" destOrd="0" presId="urn:microsoft.com/office/officeart/2005/8/layout/cycle2"/>
    <dgm:cxn modelId="{111E86BE-0ECF-43A4-8260-C7BF7DF36F1D}" type="presOf" srcId="{752FD61A-A411-4A08-BB6B-5E007EC62CED}" destId="{BF10A789-016B-4317-9DE9-F674F590ABA0}" srcOrd="0" destOrd="0" presId="urn:microsoft.com/office/officeart/2005/8/layout/cycle2"/>
    <dgm:cxn modelId="{9C5C7F31-D7B8-467B-BED8-ECE8DC972046}" type="presOf" srcId="{69099F9A-29EC-4FB8-A331-A98DAB375A27}" destId="{456605D9-5FA3-44E6-94BD-FD3896352929}" srcOrd="0" destOrd="0" presId="urn:microsoft.com/office/officeart/2005/8/layout/cycle2"/>
    <dgm:cxn modelId="{DDC19667-1195-4B90-B267-A274279AA6EC}" type="presOf" srcId="{228380F4-BEFC-4AB8-AD57-947E090AB008}" destId="{EB21AC66-2A1B-4F86-8D19-8F3383D903AC}" srcOrd="0" destOrd="0" presId="urn:microsoft.com/office/officeart/2005/8/layout/cycle2"/>
    <dgm:cxn modelId="{9F60B774-AFDE-4A3E-968B-3871F2627123}" type="presOf" srcId="{5BE939DF-94AB-4917-BB83-084E10915A78}" destId="{29FEBACB-3E7C-46F5-8DAC-550C54BECA19}" srcOrd="0" destOrd="0" presId="urn:microsoft.com/office/officeart/2005/8/layout/cycle2"/>
    <dgm:cxn modelId="{FC1DA41D-6488-4ABD-9EFA-78C8B4851ABF}" srcId="{5BE939DF-94AB-4917-BB83-084E10915A78}" destId="{228380F4-BEFC-4AB8-AD57-947E090AB008}" srcOrd="4" destOrd="0" parTransId="{61971CEA-45CB-4E70-8460-8FD3547E1D2E}" sibTransId="{1D5BFE4B-BB07-4D68-A074-245CCD368066}"/>
    <dgm:cxn modelId="{BB1CFADC-594A-4DD8-9E69-CE2695E9668D}" type="presOf" srcId="{79461CFB-B95C-4297-B808-A2C9DADA2EB7}" destId="{E11650A6-073F-456B-AE5A-10D5F2A12E21}" srcOrd="1" destOrd="0" presId="urn:microsoft.com/office/officeart/2005/8/layout/cycle2"/>
    <dgm:cxn modelId="{3329E605-C188-4CD9-BF1A-1F416BC2ACFD}" type="presOf" srcId="{A1BC6B5D-1CAC-47AB-8F9D-8278235D852C}" destId="{6006EE2F-B672-4602-B1EC-96521B5FB545}" srcOrd="0" destOrd="0" presId="urn:microsoft.com/office/officeart/2005/8/layout/cycle2"/>
    <dgm:cxn modelId="{3FDB5C75-46F6-430B-82C5-A86D8F71AAD3}" type="presOf" srcId="{8FA170F5-701D-4C17-B1D6-A170CA8E71A5}" destId="{89145FAE-CF15-4517-8135-24415F42655B}" srcOrd="0" destOrd="0" presId="urn:microsoft.com/office/officeart/2005/8/layout/cycle2"/>
    <dgm:cxn modelId="{DB4E52A7-5182-4F21-9621-332194A2CE70}" srcId="{5BE939DF-94AB-4917-BB83-084E10915A78}" destId="{D0589787-8256-4CA4-A71E-555B8581C316}" srcOrd="6" destOrd="0" parTransId="{70667001-2980-4D0F-91C7-5BBB241EC9E1}" sibTransId="{02275C6B-9574-4E7E-AE63-3517FC44E565}"/>
    <dgm:cxn modelId="{833BFF47-F472-47C2-B10F-D27B64F59852}" type="presOf" srcId="{A8A40F40-629D-4194-8D3D-58D0089E4031}" destId="{54675B13-D49C-433D-96FD-96F2806A305E}" srcOrd="0" destOrd="0" presId="urn:microsoft.com/office/officeart/2005/8/layout/cycle2"/>
    <dgm:cxn modelId="{BF0A65B5-E5C3-479C-9C93-4F2959BCCC15}" type="presOf" srcId="{69099F9A-29EC-4FB8-A331-A98DAB375A27}" destId="{A7EC8524-F6E7-4061-8FFF-7E779ED99597}" srcOrd="1" destOrd="0" presId="urn:microsoft.com/office/officeart/2005/8/layout/cycle2"/>
    <dgm:cxn modelId="{832D96E0-CBD4-415D-A604-77DE487F0F61}" type="presOf" srcId="{A86DA2B7-FE9E-4FF6-8EB3-3E280DE23D89}" destId="{CEEB0C92-46D7-4120-9CA6-90B9F49773B0}" srcOrd="0" destOrd="0" presId="urn:microsoft.com/office/officeart/2005/8/layout/cycle2"/>
    <dgm:cxn modelId="{1A0EB1B8-5440-4CA2-B58E-2FD41A2870CE}" type="presOf" srcId="{BFD42674-019C-4E68-A32D-1A9918C9252A}" destId="{7808F770-F91D-4902-BD63-F3EED30B85F1}" srcOrd="0" destOrd="0" presId="urn:microsoft.com/office/officeart/2005/8/layout/cycle2"/>
    <dgm:cxn modelId="{FB031E7A-10DE-4C46-B93A-F331784F9366}" type="presOf" srcId="{59D1C264-319B-4460-8252-11A7AB4483BA}" destId="{489F0BFF-6590-417C-9DD5-D876917D7178}" srcOrd="0" destOrd="0" presId="urn:microsoft.com/office/officeart/2005/8/layout/cycle2"/>
    <dgm:cxn modelId="{E35874AB-D006-420E-8121-073CC09E13EC}" type="presOf" srcId="{A362901D-AA76-44EA-A25B-1F2BBAA3F823}" destId="{5589EFF8-F26B-4240-B437-80BD596A3DE9}" srcOrd="0" destOrd="0" presId="urn:microsoft.com/office/officeart/2005/8/layout/cycle2"/>
    <dgm:cxn modelId="{D7596040-32F4-43E1-8FA5-A796680238F0}" type="presOf" srcId="{D2368176-C984-4392-8546-09709C26F2DA}" destId="{6A646C7E-5E89-4328-B375-973995F06505}" srcOrd="0" destOrd="0" presId="urn:microsoft.com/office/officeart/2005/8/layout/cycle2"/>
    <dgm:cxn modelId="{30DD71CF-CC6B-4982-BD38-03F2C990BA34}" srcId="{5BE939DF-94AB-4917-BB83-084E10915A78}" destId="{BFD42674-019C-4E68-A32D-1A9918C9252A}" srcOrd="3" destOrd="0" parTransId="{54EA345B-478F-4CAB-94DA-7CFC872CA6B8}" sibTransId="{D2368176-C984-4392-8546-09709C26F2DA}"/>
    <dgm:cxn modelId="{379C4026-4D5C-4065-BF76-BBB7E28E2AF8}" type="presOf" srcId="{D0589787-8256-4CA4-A71E-555B8581C316}" destId="{90D993F0-DE81-46A3-B7E2-6C63C1ECBC47}" srcOrd="0" destOrd="0" presId="urn:microsoft.com/office/officeart/2005/8/layout/cycle2"/>
    <dgm:cxn modelId="{942FC305-27F3-4197-812F-8C47E0703C83}" type="presOf" srcId="{59D1C264-319B-4460-8252-11A7AB4483BA}" destId="{842BEF02-F708-4820-96DD-294259CCBA2E}" srcOrd="1" destOrd="0" presId="urn:microsoft.com/office/officeart/2005/8/layout/cycle2"/>
    <dgm:cxn modelId="{02AD2DFE-2AD1-4A9A-8E04-6145AD64CFA0}" srcId="{5BE939DF-94AB-4917-BB83-084E10915A78}" destId="{A362901D-AA76-44EA-A25B-1F2BBAA3F823}" srcOrd="7" destOrd="0" parTransId="{66540C42-7A7C-4228-8CED-76743F5BCC45}" sibTransId="{A86DA2B7-FE9E-4FF6-8EB3-3E280DE23D89}"/>
    <dgm:cxn modelId="{58A9FAEE-235F-4565-A513-23BAADB83DEC}" srcId="{5BE939DF-94AB-4917-BB83-084E10915A78}" destId="{A1BC6B5D-1CAC-47AB-8F9D-8278235D852C}" srcOrd="1" destOrd="0" parTransId="{71A1350D-C78D-4CD8-9B9D-24AB4D0B1658}" sibTransId="{752FD61A-A411-4A08-BB6B-5E007EC62CED}"/>
    <dgm:cxn modelId="{EEC5F186-86C9-460C-BD3D-02C145C3F0D0}" srcId="{5BE939DF-94AB-4917-BB83-084E10915A78}" destId="{A8A40F40-629D-4194-8D3D-58D0089E4031}" srcOrd="5" destOrd="0" parTransId="{81FC14F7-CC74-480E-BD88-5107D24BB740}" sibTransId="{79461CFB-B95C-4297-B808-A2C9DADA2EB7}"/>
    <dgm:cxn modelId="{C94716DB-136B-4E56-9186-8882077FBAA1}" type="presOf" srcId="{79461CFB-B95C-4297-B808-A2C9DADA2EB7}" destId="{BB6B7968-AED9-44E9-8091-CBACA510E24D}" srcOrd="0" destOrd="0" presId="urn:microsoft.com/office/officeart/2005/8/layout/cycle2"/>
    <dgm:cxn modelId="{24ECC1B1-A9B3-4E68-BE3C-40AC7D0732C1}" type="presOf" srcId="{1D5BFE4B-BB07-4D68-A074-245CCD368066}" destId="{04CC0BE4-D185-4919-BEF8-C80DA60A4940}" srcOrd="1" destOrd="0" presId="urn:microsoft.com/office/officeart/2005/8/layout/cycle2"/>
    <dgm:cxn modelId="{965C70B8-F977-4E49-B7F5-AF2475E7AC75}" type="presOf" srcId="{752FD61A-A411-4A08-BB6B-5E007EC62CED}" destId="{14044C35-0C8F-49D9-8A2C-011F8575448D}" srcOrd="1" destOrd="0" presId="urn:microsoft.com/office/officeart/2005/8/layout/cycle2"/>
    <dgm:cxn modelId="{01749FAD-59DA-4413-9F43-CDA5391D268B}" type="presOf" srcId="{5A9C81F5-5FD4-48C4-BB9F-9437AF1553E2}" destId="{CD8D45DD-535F-430D-9166-8B17586A71AC}" srcOrd="0" destOrd="0" presId="urn:microsoft.com/office/officeart/2005/8/layout/cycle2"/>
    <dgm:cxn modelId="{59F66B01-18D8-4A3C-83C3-A7736AEEAD72}" type="presOf" srcId="{A86DA2B7-FE9E-4FF6-8EB3-3E280DE23D89}" destId="{5A85E3E4-E69B-4834-BB8A-A17E5AF4E22E}" srcOrd="1" destOrd="0" presId="urn:microsoft.com/office/officeart/2005/8/layout/cycle2"/>
    <dgm:cxn modelId="{D2F89730-B9EF-45F3-91FF-C8D914F24AAA}" srcId="{5BE939DF-94AB-4917-BB83-084E10915A78}" destId="{5A9C81F5-5FD4-48C4-BB9F-9437AF1553E2}" srcOrd="2" destOrd="0" parTransId="{0D48C04E-530D-440D-87D2-03EF8FE1B69A}" sibTransId="{59D1C264-319B-4460-8252-11A7AB4483BA}"/>
    <dgm:cxn modelId="{35C9D436-B49F-4429-8B38-4F3AFD167B79}" type="presOf" srcId="{D2368176-C984-4392-8546-09709C26F2DA}" destId="{44638900-D6A7-4171-93B9-05DFBDA2BFB2}" srcOrd="1" destOrd="0" presId="urn:microsoft.com/office/officeart/2005/8/layout/cycle2"/>
    <dgm:cxn modelId="{457E458D-DF07-4C90-8E49-EA4A82B24AE2}" srcId="{5BE939DF-94AB-4917-BB83-084E10915A78}" destId="{8FA170F5-701D-4C17-B1D6-A170CA8E71A5}" srcOrd="0" destOrd="0" parTransId="{67A63244-09A7-4FE4-8FCB-A83877E719A1}" sibTransId="{69099F9A-29EC-4FB8-A331-A98DAB375A27}"/>
    <dgm:cxn modelId="{18E3134E-8963-4641-A69D-D25BD81075F5}" type="presOf" srcId="{02275C6B-9574-4E7E-AE63-3517FC44E565}" destId="{17846C04-8ACB-44FE-8515-12EDE7863D6E}" srcOrd="1" destOrd="0" presId="urn:microsoft.com/office/officeart/2005/8/layout/cycle2"/>
    <dgm:cxn modelId="{9D4FC938-2ABA-4FB2-8FC7-60EA83F1616A}" type="presParOf" srcId="{29FEBACB-3E7C-46F5-8DAC-550C54BECA19}" destId="{89145FAE-CF15-4517-8135-24415F42655B}" srcOrd="0" destOrd="0" presId="urn:microsoft.com/office/officeart/2005/8/layout/cycle2"/>
    <dgm:cxn modelId="{7177B554-C397-4A5E-A5FD-B49BFD024456}" type="presParOf" srcId="{29FEBACB-3E7C-46F5-8DAC-550C54BECA19}" destId="{456605D9-5FA3-44E6-94BD-FD3896352929}" srcOrd="1" destOrd="0" presId="urn:microsoft.com/office/officeart/2005/8/layout/cycle2"/>
    <dgm:cxn modelId="{053041F9-FEA3-45A9-8613-6750787EACD6}" type="presParOf" srcId="{456605D9-5FA3-44E6-94BD-FD3896352929}" destId="{A7EC8524-F6E7-4061-8FFF-7E779ED99597}" srcOrd="0" destOrd="0" presId="urn:microsoft.com/office/officeart/2005/8/layout/cycle2"/>
    <dgm:cxn modelId="{B29B6715-8B28-40D7-B261-02CA3F71D0A4}" type="presParOf" srcId="{29FEBACB-3E7C-46F5-8DAC-550C54BECA19}" destId="{6006EE2F-B672-4602-B1EC-96521B5FB545}" srcOrd="2" destOrd="0" presId="urn:microsoft.com/office/officeart/2005/8/layout/cycle2"/>
    <dgm:cxn modelId="{764B150E-680F-4CD6-BF1B-1CDD1485098D}" type="presParOf" srcId="{29FEBACB-3E7C-46F5-8DAC-550C54BECA19}" destId="{BF10A789-016B-4317-9DE9-F674F590ABA0}" srcOrd="3" destOrd="0" presId="urn:microsoft.com/office/officeart/2005/8/layout/cycle2"/>
    <dgm:cxn modelId="{E935CBD9-F88F-4A36-8C46-C823A0F8E73E}" type="presParOf" srcId="{BF10A789-016B-4317-9DE9-F674F590ABA0}" destId="{14044C35-0C8F-49D9-8A2C-011F8575448D}" srcOrd="0" destOrd="0" presId="urn:microsoft.com/office/officeart/2005/8/layout/cycle2"/>
    <dgm:cxn modelId="{F2320964-ABDD-412A-959E-74BF2379E0D0}" type="presParOf" srcId="{29FEBACB-3E7C-46F5-8DAC-550C54BECA19}" destId="{CD8D45DD-535F-430D-9166-8B17586A71AC}" srcOrd="4" destOrd="0" presId="urn:microsoft.com/office/officeart/2005/8/layout/cycle2"/>
    <dgm:cxn modelId="{0CCFBF73-A016-428B-9BEC-87BB9CBFDCA9}" type="presParOf" srcId="{29FEBACB-3E7C-46F5-8DAC-550C54BECA19}" destId="{489F0BFF-6590-417C-9DD5-D876917D7178}" srcOrd="5" destOrd="0" presId="urn:microsoft.com/office/officeart/2005/8/layout/cycle2"/>
    <dgm:cxn modelId="{523CF10D-17C2-4A50-8EE0-B66300E49E77}" type="presParOf" srcId="{489F0BFF-6590-417C-9DD5-D876917D7178}" destId="{842BEF02-F708-4820-96DD-294259CCBA2E}" srcOrd="0" destOrd="0" presId="urn:microsoft.com/office/officeart/2005/8/layout/cycle2"/>
    <dgm:cxn modelId="{6067148A-C165-4612-B799-24F8BA13C42A}" type="presParOf" srcId="{29FEBACB-3E7C-46F5-8DAC-550C54BECA19}" destId="{7808F770-F91D-4902-BD63-F3EED30B85F1}" srcOrd="6" destOrd="0" presId="urn:microsoft.com/office/officeart/2005/8/layout/cycle2"/>
    <dgm:cxn modelId="{0F8534AF-33E1-4EFA-AF6E-1D4414D1E28D}" type="presParOf" srcId="{29FEBACB-3E7C-46F5-8DAC-550C54BECA19}" destId="{6A646C7E-5E89-4328-B375-973995F06505}" srcOrd="7" destOrd="0" presId="urn:microsoft.com/office/officeart/2005/8/layout/cycle2"/>
    <dgm:cxn modelId="{0E2BB702-3285-4C7C-B3B0-02507A8735D3}" type="presParOf" srcId="{6A646C7E-5E89-4328-B375-973995F06505}" destId="{44638900-D6A7-4171-93B9-05DFBDA2BFB2}" srcOrd="0" destOrd="0" presId="urn:microsoft.com/office/officeart/2005/8/layout/cycle2"/>
    <dgm:cxn modelId="{D3018FF2-3904-4710-9005-548A27191B5C}" type="presParOf" srcId="{29FEBACB-3E7C-46F5-8DAC-550C54BECA19}" destId="{EB21AC66-2A1B-4F86-8D19-8F3383D903AC}" srcOrd="8" destOrd="0" presId="urn:microsoft.com/office/officeart/2005/8/layout/cycle2"/>
    <dgm:cxn modelId="{7F717A00-B24D-41F7-9657-155B8714AC03}" type="presParOf" srcId="{29FEBACB-3E7C-46F5-8DAC-550C54BECA19}" destId="{7F1701F9-9579-4B31-A8B4-14FACF2F478B}" srcOrd="9" destOrd="0" presId="urn:microsoft.com/office/officeart/2005/8/layout/cycle2"/>
    <dgm:cxn modelId="{808832A2-B42E-4A85-B4C2-7609B4EF1E08}" type="presParOf" srcId="{7F1701F9-9579-4B31-A8B4-14FACF2F478B}" destId="{04CC0BE4-D185-4919-BEF8-C80DA60A4940}" srcOrd="0" destOrd="0" presId="urn:microsoft.com/office/officeart/2005/8/layout/cycle2"/>
    <dgm:cxn modelId="{2D156F4E-685E-4A97-A9B7-6135B52B8278}" type="presParOf" srcId="{29FEBACB-3E7C-46F5-8DAC-550C54BECA19}" destId="{54675B13-D49C-433D-96FD-96F2806A305E}" srcOrd="10" destOrd="0" presId="urn:microsoft.com/office/officeart/2005/8/layout/cycle2"/>
    <dgm:cxn modelId="{C96981C4-477B-47FF-82F7-DCDCA1F402A3}" type="presParOf" srcId="{29FEBACB-3E7C-46F5-8DAC-550C54BECA19}" destId="{BB6B7968-AED9-44E9-8091-CBACA510E24D}" srcOrd="11" destOrd="0" presId="urn:microsoft.com/office/officeart/2005/8/layout/cycle2"/>
    <dgm:cxn modelId="{59F78418-D18A-4486-A356-8B08B85DD722}" type="presParOf" srcId="{BB6B7968-AED9-44E9-8091-CBACA510E24D}" destId="{E11650A6-073F-456B-AE5A-10D5F2A12E21}" srcOrd="0" destOrd="0" presId="urn:microsoft.com/office/officeart/2005/8/layout/cycle2"/>
    <dgm:cxn modelId="{94812863-2B91-4417-BB9C-4CD5CA028491}" type="presParOf" srcId="{29FEBACB-3E7C-46F5-8DAC-550C54BECA19}" destId="{90D993F0-DE81-46A3-B7E2-6C63C1ECBC47}" srcOrd="12" destOrd="0" presId="urn:microsoft.com/office/officeart/2005/8/layout/cycle2"/>
    <dgm:cxn modelId="{09DCB00B-45CE-47CC-965D-07452F2EF62A}" type="presParOf" srcId="{29FEBACB-3E7C-46F5-8DAC-550C54BECA19}" destId="{BFF2CA6D-9DB0-406E-9CA2-C7C2782BA881}" srcOrd="13" destOrd="0" presId="urn:microsoft.com/office/officeart/2005/8/layout/cycle2"/>
    <dgm:cxn modelId="{17012DAB-B62C-4903-AC05-07F282400CDE}" type="presParOf" srcId="{BFF2CA6D-9DB0-406E-9CA2-C7C2782BA881}" destId="{17846C04-8ACB-44FE-8515-12EDE7863D6E}" srcOrd="0" destOrd="0" presId="urn:microsoft.com/office/officeart/2005/8/layout/cycle2"/>
    <dgm:cxn modelId="{AC94265B-5ED7-46A2-8711-C202CAE21EEB}" type="presParOf" srcId="{29FEBACB-3E7C-46F5-8DAC-550C54BECA19}" destId="{5589EFF8-F26B-4240-B437-80BD596A3DE9}" srcOrd="14" destOrd="0" presId="urn:microsoft.com/office/officeart/2005/8/layout/cycle2"/>
    <dgm:cxn modelId="{05444EBF-9FC0-4322-9B4F-D99B9F9DB6A8}" type="presParOf" srcId="{29FEBACB-3E7C-46F5-8DAC-550C54BECA19}" destId="{CEEB0C92-46D7-4120-9CA6-90B9F49773B0}" srcOrd="15" destOrd="0" presId="urn:microsoft.com/office/officeart/2005/8/layout/cycle2"/>
    <dgm:cxn modelId="{EE46BFA3-03D9-47C6-9C00-F5F989F4CD3D}" type="presParOf" srcId="{CEEB0C92-46D7-4120-9CA6-90B9F49773B0}" destId="{5A85E3E4-E69B-4834-BB8A-A17E5AF4E22E}" srcOrd="0" destOrd="0" presId="urn:microsoft.com/office/officeart/2005/8/layout/cycle2"/>
  </dgm:cxnLst>
  <dgm:bg>
    <a:noFill/>
  </dgm:bg>
  <dgm:whole/>
  <dgm:extLst>
    <a:ext uri="http://schemas.microsoft.com/office/drawing/2008/diagram">
      <dsp:dataModelExt xmlns="" xmlns:dsp="http://schemas.microsoft.com/office/drawing/2008/diagram" relId="rId8" minVer="http://schemas.openxmlformats.org/drawingml/2006/diagram"/>
    </a:ext>
  </dgm:extLst>
</dgm:dataModel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DE117C55-207A-44DC-BD1F-627CD5C0AD38}" type="datetimeFigureOut">
              <a:rPr lang="ru-RU"/>
              <a:pPr>
                <a:defRPr/>
              </a:pPr>
              <a:t>16.01.2013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ED779850-C6DE-404F-9713-1348AD9C46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b="1" i="1" dirty="0" smtClean="0"/>
              <a:t>Внеклассное мероприятие для</a:t>
            </a:r>
            <a:r>
              <a:rPr lang="ru-RU" b="1" i="1" baseline="0" dirty="0" smtClean="0"/>
              <a:t>  </a:t>
            </a:r>
            <a:r>
              <a:rPr lang="ru-RU" b="1" i="1" baseline="0" smtClean="0"/>
              <a:t>будущих школьников</a:t>
            </a:r>
            <a:endParaRPr lang="ru-RU" b="1" i="1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74F3BB9-7B97-45FE-9C38-7D6F567AF657}" type="slidenum">
              <a:rPr lang="ru-RU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b="1" i="1" smtClean="0"/>
              <a:t>этот квадрат и стучит</a:t>
            </a:r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569A9DF-EB19-4936-957E-646FDD8BD196}" type="slidenum">
              <a:rPr lang="ru-RU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b="1" i="1" smtClean="0"/>
              <a:t>О</a:t>
            </a:r>
            <a:r>
              <a:rPr lang="ru-RU" i="1" smtClean="0"/>
              <a:t>дин, </a:t>
            </a:r>
            <a:r>
              <a:rPr lang="ru-RU" b="1" i="1" smtClean="0"/>
              <a:t>д</a:t>
            </a:r>
            <a:r>
              <a:rPr lang="ru-RU" i="1" smtClean="0"/>
              <a:t>ва, </a:t>
            </a:r>
            <a:r>
              <a:rPr lang="ru-RU" b="1" i="1" smtClean="0"/>
              <a:t>т</a:t>
            </a:r>
            <a:r>
              <a:rPr lang="ru-RU" i="1" smtClean="0"/>
              <a:t>ри, </a:t>
            </a:r>
            <a:r>
              <a:rPr lang="ru-RU" b="1" i="1" smtClean="0"/>
              <a:t>ч</a:t>
            </a:r>
            <a:r>
              <a:rPr lang="ru-RU" i="1" smtClean="0"/>
              <a:t>етыре, </a:t>
            </a:r>
            <a:r>
              <a:rPr lang="ru-RU" b="1" i="1" smtClean="0"/>
              <a:t>п</a:t>
            </a:r>
            <a:r>
              <a:rPr lang="ru-RU" i="1" smtClean="0"/>
              <a:t>ять, </a:t>
            </a:r>
            <a:r>
              <a:rPr lang="ru-RU" b="1" i="1" smtClean="0"/>
              <a:t>ш</a:t>
            </a:r>
            <a:r>
              <a:rPr lang="ru-RU" i="1" smtClean="0"/>
              <a:t>есть, </a:t>
            </a:r>
            <a:r>
              <a:rPr lang="ru-RU" b="1" i="1" smtClean="0"/>
              <a:t>с</a:t>
            </a:r>
            <a:r>
              <a:rPr lang="ru-RU" i="1" smtClean="0"/>
              <a:t>емь…</a:t>
            </a:r>
          </a:p>
        </p:txBody>
      </p:sp>
      <p:sp>
        <p:nvSpPr>
          <p:cNvPr id="419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69772A6-0E5D-4D85-9EF7-4D2F22604917}" type="slidenum">
              <a:rPr lang="ru-RU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779850-C6DE-404F-9713-1348AD9C466E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7CA6EF6-B978-4125-AA50-8781DC1AFE99}" type="slidenum">
              <a:rPr lang="ru-RU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b="1" i="1" smtClean="0"/>
              <a:t>штатив</a:t>
            </a:r>
          </a:p>
        </p:txBody>
      </p:sp>
      <p:sp>
        <p:nvSpPr>
          <p:cNvPr id="450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9142A76-0C58-4650-9B4D-8E8C057ADCDD}" type="slidenum">
              <a:rPr lang="ru-RU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b="1" i="1" smtClean="0"/>
              <a:t>молекула</a:t>
            </a:r>
          </a:p>
        </p:txBody>
      </p:sp>
      <p:sp>
        <p:nvSpPr>
          <p:cNvPr id="460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9E6320F-B9AB-40ED-BC93-5520EECB2931}" type="slidenum">
              <a:rPr lang="ru-RU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94BE6E5-BDA4-4550-8958-C1F2DAEC5A6E}" type="slidenum">
              <a:rPr lang="ru-RU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b="1" i="1" dirty="0" smtClean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7D57808-88B4-453C-BD43-F88EDD72729D}" type="slidenum">
              <a:rPr lang="ru-RU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779850-C6DE-404F-9713-1348AD9C466E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b="1" i="1" dirty="0" smtClean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711D8EB-F0C8-484E-94CB-EEDE4C3B50CD}" type="slidenum">
              <a:rPr lang="ru-RU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03B0BD4-26AF-45A3-AB37-547723E645F8}" type="slidenum">
              <a:rPr lang="ru-RU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b="1" i="1" dirty="0" smtClean="0"/>
          </a:p>
        </p:txBody>
      </p:sp>
      <p:sp>
        <p:nvSpPr>
          <p:cNvPr id="430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55E25F2-DA11-491E-BC6C-218BDD39A2BD}" type="slidenum">
              <a:rPr lang="ru-RU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779850-C6DE-404F-9713-1348AD9C466E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357DD9B-CD5D-4F49-B164-CC47B8D7D5D2}" type="slidenum">
              <a:rPr lang="ru-RU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0807AA-3F37-4DE6-B50D-8801810FFB32}" type="datetimeFigureOut">
              <a:rPr lang="ru-RU" smtClean="0"/>
              <a:pPr>
                <a:defRPr/>
              </a:pPr>
              <a:t>16.01.2013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F124A2-D5E1-4D25-A10A-72481F7FBD8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B559E2-FFA3-406D-92B3-397629605CB9}" type="datetimeFigureOut">
              <a:rPr lang="ru-RU" smtClean="0"/>
              <a:pPr>
                <a:defRPr/>
              </a:pPr>
              <a:t>16.01.2013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0ADF05-34A4-445E-B0A6-AAEB87BCB3F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DCF758-9A48-460F-9EC5-3FEB201378F4}" type="datetimeFigureOut">
              <a:rPr lang="ru-RU" smtClean="0"/>
              <a:pPr>
                <a:defRPr/>
              </a:pPr>
              <a:t>16.01.2013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C86E83-193B-4B8E-A54E-F0FFEA3D483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E364B3-AFD8-4102-802A-3435C209372F}" type="datetimeFigureOut">
              <a:rPr lang="ru-RU" smtClean="0"/>
              <a:pPr>
                <a:defRPr/>
              </a:pPr>
              <a:t>16.01.2013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C6D0B6-E71C-42E9-A3CB-8D6CE9C0675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7C6EC2B-2506-4D65-8BB8-9BFD4F687BA1}" type="datetimeFigureOut">
              <a:rPr lang="ru-RU" smtClean="0"/>
              <a:pPr>
                <a:defRPr/>
              </a:pPr>
              <a:t>16.01.2013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ACFD6F-D083-459A-BFC0-1703022CC98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6AD687-4C5A-4618-A695-AC66332F4215}" type="datetimeFigureOut">
              <a:rPr lang="ru-RU" smtClean="0"/>
              <a:pPr>
                <a:defRPr/>
              </a:pPr>
              <a:t>16.01.2013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223806-6F33-44ED-8AC8-CA3B03C0054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E426DB-4EE2-48DA-B329-1BE28E69DC75}" type="datetimeFigureOut">
              <a:rPr lang="ru-RU" smtClean="0"/>
              <a:pPr>
                <a:defRPr/>
              </a:pPr>
              <a:t>16.01.2013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0E1A50-C128-42F6-B4D3-170EDC4673B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1B980C-7F42-48C9-9DF7-34DA7CD1DFEB}" type="datetimeFigureOut">
              <a:rPr lang="ru-RU" smtClean="0"/>
              <a:pPr>
                <a:defRPr/>
              </a:pPr>
              <a:t>16.01.2013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3A7879-CD7F-4A27-9297-10B4B96ECC5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7E27F24-9104-4D74-8612-A4E12F2D9F2E}" type="datetimeFigureOut">
              <a:rPr lang="ru-RU" smtClean="0"/>
              <a:pPr>
                <a:defRPr/>
              </a:pPr>
              <a:t>16.01.2013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A2E2F9-525B-45F7-ABB8-F6E768B9BD7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C8DE8A1-DFFA-4DCA-A488-3ECB541FE293}" type="datetimeFigureOut">
              <a:rPr lang="ru-RU" smtClean="0"/>
              <a:pPr>
                <a:defRPr/>
              </a:pPr>
              <a:t>16.01.2013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20D298-EA9E-4E37-BC4C-13F2F9083D1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52D15B1-30CC-4BB1-970D-9EC40F3CA4A8}" type="datetimeFigureOut">
              <a:rPr lang="ru-RU" smtClean="0"/>
              <a:pPr>
                <a:defRPr/>
              </a:pPr>
              <a:t>16.01.2013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2E30EC8E-C18E-4EAF-B6BD-924D49F8979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2BEC1FBD-F5B9-4950-93FE-762BF2120AD8}" type="datetimeFigureOut">
              <a:rPr lang="ru-RU" smtClean="0"/>
              <a:pPr>
                <a:defRPr/>
              </a:pPr>
              <a:t>16.01.2013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B6035217-3F9E-4BE5-9093-3D3B3EA3C16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hyperlink" Target="http://history.rsuh.ru/historycd/history/graph/pictures/portrets/paskal.jpg" TargetMode="External"/><Relationship Id="rId7" Type="http://schemas.openxmlformats.org/officeDocument/2006/relationships/image" Target="../media/image4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10" Type="http://schemas.openxmlformats.org/officeDocument/2006/relationships/image" Target="../media/image45.jpeg"/><Relationship Id="rId4" Type="http://schemas.openxmlformats.org/officeDocument/2006/relationships/image" Target="../media/image39.jpeg"/><Relationship Id="rId9" Type="http://schemas.openxmlformats.org/officeDocument/2006/relationships/image" Target="../media/image4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8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wmf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gif"/><Relationship Id="rId9" Type="http://schemas.openxmlformats.org/officeDocument/2006/relationships/image" Target="../media/image5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5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png"/><Relationship Id="rId4" Type="http://schemas.openxmlformats.org/officeDocument/2006/relationships/image" Target="../media/image59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gif"/><Relationship Id="rId3" Type="http://schemas.openxmlformats.org/officeDocument/2006/relationships/image" Target="../media/image66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microsoft.com/office/2007/relationships/diagramDrawing" Target="../diagrams/drawing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C:\Documents and Settings\User\Мои документы\Мои рисунки\школа\index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143116"/>
            <a:ext cx="914400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57158" y="0"/>
            <a:ext cx="8358278" cy="1785926"/>
          </a:xfrm>
          <a:prstGeom prst="rect">
            <a:avLst/>
          </a:prstGeom>
          <a:noFill/>
        </p:spPr>
        <p:txBody>
          <a:bodyPr wrap="none">
            <a:prstTxWarp prst="textWave2">
              <a:avLst>
                <a:gd name="adj1" fmla="val 12500"/>
                <a:gd name="adj2" fmla="val 2592"/>
              </a:avLst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 err="1" smtClean="0">
                <a:ln w="9000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фИзика</a:t>
            </a:r>
            <a:r>
              <a:rPr lang="ru-RU" sz="5400" b="1" cap="all" dirty="0" smtClean="0">
                <a:ln w="9000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 в нашей жизни</a:t>
            </a:r>
            <a:endParaRPr lang="ru-RU" sz="5400" b="1" cap="all" dirty="0">
              <a:ln w="9000" cmpd="sng">
                <a:solidFill>
                  <a:schemeClr val="accent6">
                    <a:lumMod val="7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</p:txBody>
      </p:sp>
      <p:pic>
        <p:nvPicPr>
          <p:cNvPr id="2052" name="Picture 2" descr="C:\Documents and Settings\Admin\Мои документы\Мои рисунки\школа\science2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14500" y="3786188"/>
            <a:ext cx="2120900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Какая скорость у </a:t>
            </a:r>
            <a:r>
              <a:rPr lang="ru-RU" sz="3200" i="1" dirty="0" smtClean="0"/>
              <a:t>ракеты</a:t>
            </a:r>
            <a:r>
              <a:rPr lang="ru-RU" sz="3200" dirty="0" smtClean="0"/>
              <a:t>? </a:t>
            </a:r>
            <a:br>
              <a:rPr lang="ru-RU" sz="3200" dirty="0" smtClean="0"/>
            </a:br>
            <a:r>
              <a:rPr lang="ru-RU" sz="3200" dirty="0" smtClean="0"/>
              <a:t>                                                Что такое астероиды?</a:t>
            </a:r>
            <a:endParaRPr lang="ru-RU" sz="32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28596" y="1714488"/>
            <a:ext cx="4143404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643438" y="2000240"/>
            <a:ext cx="4286280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357686" y="1142984"/>
            <a:ext cx="4572033" cy="107721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Можно ли жить на других планетах? 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28662" y="714356"/>
            <a:ext cx="3000364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меркурий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2643182"/>
            <a:ext cx="4000528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1428736"/>
            <a:ext cx="2286016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4714884"/>
            <a:ext cx="2857520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Прямоугольник 14"/>
          <p:cNvSpPr/>
          <p:nvPr/>
        </p:nvSpPr>
        <p:spPr>
          <a:xfrm>
            <a:off x="642910" y="3929066"/>
            <a:ext cx="30718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САТУРН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357950" y="2928934"/>
            <a:ext cx="7715304" cy="249299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>
              <a:defRPr/>
            </a:pP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>
              <a:defRPr/>
            </a:pP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>
              <a:defRPr/>
            </a:pP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4000504"/>
            <a:ext cx="6858048" cy="175432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>
              <a:defRPr/>
            </a:pPr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>
              <a:defRPr/>
            </a:pP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3794" name="Picture 2" descr="http://class-fizika.narod.ru/fizmal/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857496"/>
            <a:ext cx="4643470" cy="3714776"/>
          </a:xfrm>
          <a:prstGeom prst="rect">
            <a:avLst/>
          </a:prstGeom>
          <a:noFill/>
        </p:spPr>
      </p:pic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5000628" y="3071810"/>
            <a:ext cx="3929090" cy="3571900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12" name="Содержимое 2"/>
          <p:cNvSpPr txBox="1">
            <a:spLocks/>
          </p:cNvSpPr>
          <p:nvPr/>
        </p:nvSpPr>
        <p:spPr>
          <a:xfrm>
            <a:off x="214282" y="1000108"/>
            <a:ext cx="4643470" cy="1643074"/>
          </a:xfrm>
          <a:prstGeom prst="rect">
            <a:avLst/>
          </a:prstGeom>
          <a:gradFill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3500000" scaled="1"/>
          </a:gradFill>
        </p:spPr>
        <p:txBody>
          <a:bodyPr vert="horz"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Arial" charset="0"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Arial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erlin Sans FB Demi" pitchFamily="34" charset="0"/>
              </a:rPr>
              <a:t>   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Что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такое 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Arial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атмосферное давление?</a:t>
            </a:r>
          </a:p>
        </p:txBody>
      </p:sp>
      <p:pic>
        <p:nvPicPr>
          <p:cNvPr id="33796" name="Picture 4" descr="http://class-fizika.narod.ru/fizmal/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3000372"/>
            <a:ext cx="3905265" cy="3643338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5000628" y="1285860"/>
            <a:ext cx="3711899" cy="830997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Как  устроена наша планета?</a:t>
            </a:r>
            <a:endParaRPr lang="ru-RU" sz="2400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930364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429684" cy="642942"/>
          </a:xfrm>
        </p:spPr>
        <p:txBody>
          <a:bodyPr rtlCol="0">
            <a:normAutofit fontScale="90000"/>
          </a:bodyPr>
          <a:lstStyle/>
          <a:p>
            <a:pPr algn="ctr">
              <a:defRPr/>
            </a:pPr>
            <a:r>
              <a:rPr lang="ru-RU" sz="3600" b="1" dirty="0" smtClean="0">
                <a:solidFill>
                  <a:srgbClr val="8F2170"/>
                </a:solidFill>
              </a:rPr>
              <a:t>    Что такое звук?            </a:t>
            </a:r>
            <a:r>
              <a:rPr lang="ru-RU" sz="3100" b="1" dirty="0" smtClean="0">
                <a:solidFill>
                  <a:srgbClr val="8F2170"/>
                </a:solidFill>
              </a:rPr>
              <a:t> </a:t>
            </a:r>
            <a:r>
              <a:rPr lang="ru-RU" sz="3100" b="1" dirty="0" smtClean="0">
                <a:solidFill>
                  <a:srgbClr val="FF0000"/>
                </a:solidFill>
              </a:rPr>
              <a:t>Как устроены наши  глаза?     </a:t>
            </a:r>
            <a:endParaRPr lang="ru-RU" sz="3100" b="1" dirty="0">
              <a:solidFill>
                <a:srgbClr val="FF0000"/>
              </a:solidFill>
            </a:endParaRPr>
          </a:p>
        </p:txBody>
      </p:sp>
      <p:pic>
        <p:nvPicPr>
          <p:cNvPr id="35842" name="Picture 2" descr="http://class-fizika.narod.ru/fizmal/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1571612"/>
            <a:ext cx="3387665" cy="2428892"/>
          </a:xfrm>
          <a:prstGeom prst="rect">
            <a:avLst/>
          </a:prstGeom>
          <a:noFill/>
        </p:spPr>
      </p:pic>
      <p:pic>
        <p:nvPicPr>
          <p:cNvPr id="35844" name="Picture 4" descr="http://class-fizika.narod.ru/fizmal/3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1643052"/>
            <a:ext cx="3571900" cy="2337972"/>
          </a:xfrm>
          <a:prstGeom prst="rect">
            <a:avLst/>
          </a:prstGeom>
          <a:noFill/>
        </p:spPr>
      </p:pic>
      <p:pic>
        <p:nvPicPr>
          <p:cNvPr id="35854" name="Picture 14" descr="http://class-fizika.narod.ru/fizmal/3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7752" y="4214818"/>
            <a:ext cx="3643338" cy="2397638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857224" y="4786322"/>
            <a:ext cx="35549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00B050"/>
                </a:solidFill>
              </a:rPr>
              <a:t>Почему в снег проваливаются?</a:t>
            </a:r>
            <a:endParaRPr lang="ru-RU" sz="28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Как работает лампочка?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786446" y="785794"/>
            <a:ext cx="29289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prstClr val="black"/>
                </a:solidFill>
              </a:rPr>
              <a:t>Как работает электродвигатель?</a:t>
            </a:r>
            <a:endParaRPr lang="ru-RU" dirty="0"/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160" y="2143117"/>
            <a:ext cx="2550203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857884" y="1500174"/>
            <a:ext cx="2786082" cy="208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71802" y="2428868"/>
            <a:ext cx="2714644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2857488" y="1643050"/>
            <a:ext cx="31759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prstClr val="black"/>
                </a:solidFill>
              </a:rPr>
              <a:t>Как работает поршневой насос?</a:t>
            </a:r>
            <a:endParaRPr lang="ru-RU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57884" y="3786190"/>
            <a:ext cx="2952760" cy="2714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Прямоугольник 11"/>
          <p:cNvSpPr/>
          <p:nvPr/>
        </p:nvSpPr>
        <p:spPr>
          <a:xfrm>
            <a:off x="2500298" y="5715016"/>
            <a:ext cx="31456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prstClr val="black"/>
                </a:solidFill>
              </a:rPr>
              <a:t>Как работает холодильник?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EEFD61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Картинка 5 из 64000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56" y="260648"/>
            <a:ext cx="1564407" cy="18743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7E7A3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D:\03. Рисунки - Admin\школа\ученые\dekar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04" y="4365105"/>
            <a:ext cx="1548335" cy="17281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7E7A3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 descr="D:\03. Рисунки - Admin\школа\ученые\МВ Ломоносов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00750" y="4365104"/>
            <a:ext cx="1546913" cy="17281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7E7A3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 descr="D:\03. Рисунки - Admin\школа\ученые\c943b8a7704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88024" y="2348880"/>
            <a:ext cx="1440160" cy="18386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7E7A3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14282" y="785794"/>
            <a:ext cx="4714908" cy="1357322"/>
          </a:xfrm>
        </p:spPr>
        <p:txBody>
          <a:bodyPr wrap="none" rtlCol="0">
            <a:prstTxWarp prst="textChevron">
              <a:avLst/>
            </a:prstTxWarp>
            <a:sp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540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ru-RU" sz="540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Учёные  физики</a:t>
            </a:r>
            <a:endParaRPr lang="ru-RU" sz="540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 marL="342900" indent="-342900" eaLnBrk="1" hangingPunct="1">
              <a:buFont typeface="Calibri" pitchFamily="34" charset="0"/>
              <a:buAutoNum type="arabicPeriod"/>
            </a:pPr>
            <a:endParaRPr lang="ru-RU" sz="1800" dirty="0" smtClean="0"/>
          </a:p>
          <a:p>
            <a:pPr marL="342900" indent="-342900" eaLnBrk="1" hangingPunct="1"/>
            <a:endParaRPr lang="ru-RU" sz="1800" dirty="0" smtClean="0"/>
          </a:p>
          <a:p>
            <a:pPr marL="342900" indent="-342900" eaLnBrk="1" hangingPunct="1">
              <a:buFont typeface="Calibri" pitchFamily="34" charset="0"/>
              <a:buAutoNum type="arabicPeriod"/>
            </a:pPr>
            <a:r>
              <a:rPr lang="ru-RU" sz="1800" dirty="0" smtClean="0"/>
              <a:t>Архимед</a:t>
            </a:r>
          </a:p>
          <a:p>
            <a:pPr marL="342900" indent="-342900" eaLnBrk="1" hangingPunct="1">
              <a:buFont typeface="Calibri" pitchFamily="34" charset="0"/>
              <a:buAutoNum type="arabicPeriod"/>
            </a:pPr>
            <a:r>
              <a:rPr lang="ru-RU" sz="1800" dirty="0" smtClean="0"/>
              <a:t>Блез Паскаль</a:t>
            </a:r>
          </a:p>
          <a:p>
            <a:pPr marL="342900" indent="-342900" eaLnBrk="1" hangingPunct="1">
              <a:buFont typeface="Calibri" pitchFamily="34" charset="0"/>
              <a:buAutoNum type="arabicPeriod"/>
            </a:pPr>
            <a:r>
              <a:rPr lang="ru-RU" sz="1800" dirty="0" smtClean="0"/>
              <a:t>Альберт  Эйнштейн </a:t>
            </a:r>
          </a:p>
          <a:p>
            <a:pPr marL="342900" indent="-342900" eaLnBrk="1" hangingPunct="1">
              <a:buFont typeface="Calibri" pitchFamily="34" charset="0"/>
              <a:buAutoNum type="arabicPeriod"/>
            </a:pPr>
            <a:r>
              <a:rPr lang="ru-RU" sz="1800" dirty="0" smtClean="0"/>
              <a:t>Галилео  Галилей</a:t>
            </a:r>
          </a:p>
          <a:p>
            <a:pPr marL="342900" indent="-342900" eaLnBrk="1" hangingPunct="1">
              <a:buFont typeface="Calibri" pitchFamily="34" charset="0"/>
              <a:buAutoNum type="arabicPeriod"/>
            </a:pPr>
            <a:r>
              <a:rPr lang="ru-RU" sz="1800" dirty="0" smtClean="0"/>
              <a:t>Исаак  Ньютон</a:t>
            </a:r>
          </a:p>
          <a:p>
            <a:pPr marL="342900" indent="-342900" eaLnBrk="1" hangingPunct="1">
              <a:buFont typeface="Calibri" pitchFamily="34" charset="0"/>
              <a:buAutoNum type="arabicPeriod"/>
            </a:pPr>
            <a:r>
              <a:rPr lang="ru-RU" sz="1800" dirty="0" smtClean="0"/>
              <a:t>Рене  Декарт</a:t>
            </a:r>
          </a:p>
          <a:p>
            <a:pPr marL="342900" indent="-342900" eaLnBrk="1" hangingPunct="1">
              <a:buFont typeface="Calibri" pitchFamily="34" charset="0"/>
              <a:buAutoNum type="arabicPeriod"/>
            </a:pPr>
            <a:r>
              <a:rPr lang="ru-RU" sz="1800" dirty="0" smtClean="0"/>
              <a:t>М. В. Ломоносов</a:t>
            </a:r>
          </a:p>
        </p:txBody>
      </p:sp>
      <p:pic>
        <p:nvPicPr>
          <p:cNvPr id="6" name="Picture 3" descr="C:\Documents and Settings\User\Мои документы\Мои рисунки\Копия 486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00826" y="2285992"/>
            <a:ext cx="1778444" cy="18770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4" descr="C:\Documents and Settings\User\Мои документы\Мои рисунки\Копия 497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00430" y="4357694"/>
            <a:ext cx="1641403" cy="17341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5" descr="C:\Documents and Settings\User\Мои документы\Мои рисунки\arhimedes[1]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004048" y="332656"/>
            <a:ext cx="1530160" cy="17341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7E7A3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Прямоугольник 11"/>
          <p:cNvSpPr/>
          <p:nvPr/>
        </p:nvSpPr>
        <p:spPr>
          <a:xfrm>
            <a:off x="6804248" y="188640"/>
            <a:ext cx="464285" cy="58477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/>
                <a:solidFill>
                  <a:schemeClr val="accent3"/>
                </a:solidFill>
                <a:latin typeface="+mn-lt"/>
              </a:rPr>
              <a:t>2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716016" y="2276872"/>
            <a:ext cx="464285" cy="58477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/>
                <a:solidFill>
                  <a:schemeClr val="accent3"/>
                </a:solidFill>
                <a:latin typeface="+mn-lt"/>
              </a:rPr>
              <a:t>3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004048" y="260648"/>
            <a:ext cx="464285" cy="58477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/>
                <a:solidFill>
                  <a:schemeClr val="accent3"/>
                </a:solidFill>
                <a:latin typeface="+mn-lt"/>
              </a:rPr>
              <a:t>1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516216" y="2276872"/>
            <a:ext cx="464285" cy="58477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/>
                <a:solidFill>
                  <a:schemeClr val="accent3"/>
                </a:solidFill>
                <a:latin typeface="+mn-lt"/>
              </a:rPr>
              <a:t>4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419872" y="4293096"/>
            <a:ext cx="464285" cy="58477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/>
                <a:solidFill>
                  <a:schemeClr val="accent3"/>
                </a:solidFill>
                <a:latin typeface="+mn-lt"/>
              </a:rPr>
              <a:t>5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5436096" y="4293096"/>
            <a:ext cx="464285" cy="58477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/>
                <a:solidFill>
                  <a:schemeClr val="accent3"/>
                </a:solidFill>
                <a:latin typeface="+mn-lt"/>
              </a:rPr>
              <a:t>6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766506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2.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7308304" y="4293096"/>
            <a:ext cx="464285" cy="58477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/>
                <a:solidFill>
                  <a:schemeClr val="accent3"/>
                </a:solidFill>
                <a:latin typeface="+mn-lt"/>
              </a:rPr>
              <a:t>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7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70" decel="100000"/>
                                        <p:tgtEl>
                                          <p:spTgt spid="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1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7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770" decel="100000"/>
                                        <p:tgtEl>
                                          <p:spTgt spid="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7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770" decel="100000"/>
                                        <p:tgtEl>
                                          <p:spTgt spid="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6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8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0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7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770" decel="100000"/>
                                        <p:tgtEl>
                                          <p:spTgt spid="1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7" dur="77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7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770" decel="100000"/>
                                        <p:tgtEl>
                                          <p:spTgt spid="1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5" dur="77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7" dur="77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9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7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770" decel="100000"/>
                                        <p:tgtEl>
                                          <p:spTgt spid="1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4" dur="77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6" dur="77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8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7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770" decel="100000"/>
                                        <p:tgtEl>
                                          <p:spTgt spid="2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3" dur="77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5" dur="77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6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6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1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6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1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3786190"/>
            <a:ext cx="8572560" cy="571504"/>
          </a:xfrm>
        </p:spPr>
        <p:txBody>
          <a:bodyPr rtlCol="0">
            <a:normAutofit fontScale="90000"/>
          </a:bodyPr>
          <a:lstStyle/>
          <a:p>
            <a:pPr algn="ctr">
              <a:defRPr/>
            </a:pPr>
            <a:r>
              <a:rPr lang="ru-RU" sz="1800" b="1" dirty="0" smtClean="0"/>
              <a:t>Водяной пар не все время остается в воздухе. Часть его снова превращается в воду. Это называется конденсацией и происходит, когда воздух охлаждается</a:t>
            </a:r>
            <a:endParaRPr lang="ru-RU" sz="18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1357298"/>
            <a:ext cx="5286412" cy="132343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ln w="19050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Куда исчезает вода при высыхании? </a:t>
            </a:r>
            <a:endParaRPr lang="ru-RU" sz="4000" b="1" dirty="0">
              <a:ln w="19050">
                <a:solidFill>
                  <a:schemeClr val="tx1"/>
                </a:solidFill>
              </a:ln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</a:endParaRPr>
          </a:p>
        </p:txBody>
      </p:sp>
      <p:sp>
        <p:nvSpPr>
          <p:cNvPr id="1331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3318" name="Rectangle 3"/>
          <p:cNvSpPr>
            <a:spLocks noChangeArrowheads="1"/>
          </p:cNvSpPr>
          <p:nvPr/>
        </p:nvSpPr>
        <p:spPr bwMode="auto">
          <a:xfrm>
            <a:off x="0" y="12954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30724" name="Picture 4" descr="http://class-fizika.narod.ru/fizmal/1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6446" y="928670"/>
            <a:ext cx="3071834" cy="1928826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928662" y="785794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Arial Narrow" pitchFamily="34" charset="0"/>
              </a:rPr>
              <a:t>На некоторые физические вопросы вы можете ответить уже сейчас</a:t>
            </a:r>
            <a:endParaRPr lang="ru-RU" dirty="0">
              <a:latin typeface="Arial Narrow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532388" y="3244334"/>
            <a:ext cx="22903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Вода из воздуха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571736" y="4500570"/>
            <a:ext cx="53294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Вы можете сами  заставить  воду появиться</a:t>
            </a:r>
            <a:endParaRPr lang="ru-RU" b="1" dirty="0"/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857224" y="4857760"/>
            <a:ext cx="6500858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     Поставь стакан с водой в холодильник на  час, чтобы он хорошенько охладился. Когда ты его вынешь, то увидишь, как на стенках стакана начнут появляться капли воды.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Холодный стакан охлаждает воздух вокруг себя, и водяной пар из воздуха, конденсируясь, образует капли воды на стенках стакана. По этой же причине ты видишь, как водяные капли стекают по внутренней поверхности запотевшего оконного стекла в холодные дни.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</a:p>
        </p:txBody>
      </p:sp>
      <p:pic>
        <p:nvPicPr>
          <p:cNvPr id="30726" name="Picture 6" descr="рис.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00958" y="5072074"/>
            <a:ext cx="1428750" cy="1171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3500438"/>
            <a:ext cx="6858048" cy="335756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b="1" dirty="0" smtClean="0">
                <a:solidFill>
                  <a:schemeClr val="tx1"/>
                </a:solidFill>
              </a:rPr>
              <a:t> </a:t>
            </a:r>
            <a:br>
              <a:rPr lang="ru-RU" sz="1800" b="1" dirty="0" smtClean="0">
                <a:solidFill>
                  <a:schemeClr val="tx1"/>
                </a:solidFill>
              </a:rPr>
            </a:br>
            <a:r>
              <a:rPr lang="ru-RU" sz="1800" b="1" dirty="0" smtClean="0">
                <a:solidFill>
                  <a:schemeClr val="tx1"/>
                </a:solidFill>
              </a:rPr>
              <a:t>Вода с виду безобидное вещество. А бывает, что вода взрывается, словно порох. Да что порох. Вода раз в двадцать опаснее пороха, если не уметь с ней обращаться. Был случай, когда вода взорвала целый дом в пять этажей и убила двадцать три человека. Это было в Америке лет сорок тому назад, </a:t>
            </a:r>
            <a:br>
              <a:rPr lang="ru-RU" sz="1800" b="1" dirty="0" smtClean="0">
                <a:solidFill>
                  <a:schemeClr val="tx1"/>
                </a:solidFill>
              </a:rPr>
            </a:br>
            <a:r>
              <a:rPr lang="ru-RU" sz="1800" b="1" dirty="0" smtClean="0">
                <a:solidFill>
                  <a:schemeClr val="tx1"/>
                </a:solidFill>
              </a:rPr>
              <a:t>Как же это могло случиться? Дело в том, что в доме этом была фабрика. В нижнем этаже вмазан был в большую печку огромный котел. Воды в нем помещалось столько же, сколько в большом пруду. Когда печку топили, вода в котле кипела, а пар шел по трубе в паровую машину. Один раз машинист зазевался и не подкачал вовремя воды. В котле воды осталось совсем мало. А печка продолжала топиться. От этого стенки котла раскалились. Машинист об этом не подумал -- взял да и пустил воду в раскаленный котел. </a:t>
            </a:r>
            <a:br>
              <a:rPr lang="ru-RU" sz="1800" b="1" dirty="0" smtClean="0">
                <a:solidFill>
                  <a:schemeClr val="tx1"/>
                </a:solidFill>
              </a:rPr>
            </a:br>
            <a:r>
              <a:rPr lang="ru-RU" sz="1800" b="1" dirty="0" smtClean="0">
                <a:solidFill>
                  <a:schemeClr val="tx1"/>
                </a:solidFill>
              </a:rPr>
              <a:t>А вы знаете, что бывает, когда льешь воду на раскаленное железо? Она вся сразу превращается в пар. То же самое случилось и тут. Вода вся превратилась в пар, пару в котле скопилось слишком много, котел не выдержал и лопнул. Бывало еще хуже: в Германии однажды сразу взорвалось двадцать два котла. Все дома вокруг были разрушены. Обломки котлов валялись на расстоянии полукилометра от места взрыва. Вот какая страшная вещь водяной пар!</a:t>
            </a:r>
            <a:r>
              <a:rPr lang="ru-RU" sz="1800" dirty="0" smtClean="0"/>
              <a:t> 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571480"/>
            <a:ext cx="8143932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Может ли вода взорвать дом?</a:t>
            </a:r>
            <a:endParaRPr lang="ru-RU" sz="4000" b="1" dirty="0">
              <a:ln w="11430">
                <a:solidFill>
                  <a:sysClr val="windowText" lastClr="000000"/>
                </a:solidFill>
              </a:ln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</a:endParaRPr>
          </a:p>
        </p:txBody>
      </p:sp>
      <p:pic>
        <p:nvPicPr>
          <p:cNvPr id="3074" name="Picture 2" descr="C:\Documents and Settings\User\Мои документы\Мои рисунки\proffeso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15206" y="2928934"/>
            <a:ext cx="1641507" cy="21431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100"/>
                            </p:stCondLst>
                            <p:childTnLst>
                              <p:par>
                                <p:cTn id="1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600"/>
                            </p:stCondLst>
                            <p:childTnLst>
                              <p:par>
                                <p:cTn id="1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4" descr="C:\Documents and Settings\Admin\Мои документы\Мои рисунки\символы\AMCONFUS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2643182"/>
            <a:ext cx="1711325" cy="367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3" descr="C:\Documents and Settings\Admin\Мои документы\Мои рисунки\Движущиеся\image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86767">
            <a:off x="7215206" y="571480"/>
            <a:ext cx="1533525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214282" y="1357298"/>
            <a:ext cx="3771888" cy="2828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642910" y="571480"/>
            <a:ext cx="45005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Приборы</a:t>
            </a:r>
            <a:endParaRPr lang="ru-RU" sz="4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574093">
            <a:off x="4344170" y="1207338"/>
            <a:ext cx="2714640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5720" y="5000636"/>
            <a:ext cx="2405053" cy="17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429256" y="4071942"/>
            <a:ext cx="1928816" cy="1453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786050" y="4214818"/>
            <a:ext cx="2379581" cy="1792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Прямоугольник 13"/>
          <p:cNvSpPr/>
          <p:nvPr/>
        </p:nvSpPr>
        <p:spPr>
          <a:xfrm>
            <a:off x="214282" y="4357694"/>
            <a:ext cx="25717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Как устроены?</a:t>
            </a:r>
            <a:endParaRPr lang="ru-RU" sz="2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714612" y="6072206"/>
            <a:ext cx="52864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Как пользоваться?           Что измеряют?         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5614988" cy="3286125"/>
          </a:xfr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3500000" scaled="1"/>
            <a:tileRect/>
          </a:gradFill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ru-RU" sz="3600" b="1" dirty="0" smtClean="0"/>
              <a:t>               </a:t>
            </a:r>
            <a:r>
              <a:rPr lang="ru-RU" sz="3600" b="1" dirty="0" smtClean="0">
                <a:solidFill>
                  <a:srgbClr val="FF0000"/>
                </a:solidFill>
              </a:rPr>
              <a:t>ЗАГАДКИ</a:t>
            </a:r>
            <a:r>
              <a:rPr lang="ru-RU" sz="3600" b="1" dirty="0" smtClean="0"/>
              <a:t>                   Заревел медведь на все горы, все моря. Что это такое?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      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1.ПЕСНЯ  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 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2. ГРОМ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     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               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3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.ШОРОХ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514350" indent="-514350" algn="just" eaLnBrk="1" fontAlgn="auto" hangingPunct="1">
              <a:spcAft>
                <a:spcPts val="0"/>
              </a:spcAft>
              <a:buFont typeface="Arial" pitchFamily="34" charset="0"/>
              <a:buAutoNum type="arabicPeriod" startAt="3"/>
              <a:defRPr/>
            </a:pPr>
            <a:endParaRPr lang="ru-RU" sz="2800" dirty="0" smtClean="0"/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7171" name="Picture 2" descr="C:\Documents and Settings\Admin\Мои документы\Мои рисунки\МУЛЬТИКИ\zrikorre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25" y="0"/>
            <a:ext cx="3571875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57158" y="3357562"/>
            <a:ext cx="35719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То как арбузы велики, </a:t>
            </a:r>
          </a:p>
          <a:p>
            <a:r>
              <a:rPr lang="ru-RU" sz="2000" dirty="0" smtClean="0">
                <a:solidFill>
                  <a:srgbClr val="FF0000"/>
                </a:solidFill>
              </a:rPr>
              <a:t>То словно яблоки мелки.</a:t>
            </a:r>
          </a:p>
          <a:p>
            <a:r>
              <a:rPr lang="ru-RU" sz="2000" dirty="0" smtClean="0">
                <a:solidFill>
                  <a:srgbClr val="FF0000"/>
                </a:solidFill>
              </a:rPr>
              <a:t> Они не могут говорить, </a:t>
            </a:r>
          </a:p>
          <a:p>
            <a:r>
              <a:rPr lang="ru-RU" sz="2000" dirty="0" smtClean="0">
                <a:solidFill>
                  <a:srgbClr val="FF0000"/>
                </a:solidFill>
              </a:rPr>
              <a:t>Но могут вес определить.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48" y="4786322"/>
            <a:ext cx="214314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4357686" y="4357694"/>
            <a:ext cx="4572032" cy="160043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+mn-lt"/>
              </a:rPr>
              <a:t>Через нос проходит в грудь</a:t>
            </a:r>
          </a:p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+mn-lt"/>
              </a:rPr>
              <a:t>И обратный держит путь. </a:t>
            </a:r>
          </a:p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+mn-lt"/>
              </a:rPr>
              <a:t>Он невидимый, и все же </a:t>
            </a:r>
          </a:p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+mn-lt"/>
              </a:rPr>
              <a:t>Без него мы жить не можем. 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Содержимое 2"/>
          <p:cNvSpPr>
            <a:spLocks noGrp="1"/>
          </p:cNvSpPr>
          <p:nvPr>
            <p:ph sz="half" idx="1"/>
          </p:nvPr>
        </p:nvSpPr>
        <p:spPr>
          <a:xfrm>
            <a:off x="0" y="285750"/>
            <a:ext cx="4038600" cy="4525963"/>
          </a:xfrm>
        </p:spPr>
        <p:txBody>
          <a:bodyPr/>
          <a:lstStyle/>
          <a:p>
            <a:pPr eaLnBrk="1" hangingPunct="1"/>
            <a:r>
              <a:rPr lang="ru-RU" b="1" dirty="0" smtClean="0">
                <a:solidFill>
                  <a:schemeClr val="bg1"/>
                </a:solidFill>
              </a:rPr>
              <a:t>Живет всегда природа по своим законам.</a:t>
            </a:r>
          </a:p>
          <a:p>
            <a:pPr eaLnBrk="1" hangingPunct="1"/>
            <a:r>
              <a:rPr lang="ru-RU" b="1" dirty="0" smtClean="0">
                <a:solidFill>
                  <a:schemeClr val="bg1"/>
                </a:solidFill>
              </a:rPr>
              <a:t>Мы изучаем их, стремясь понять,</a:t>
            </a:r>
          </a:p>
          <a:p>
            <a:pPr eaLnBrk="1" hangingPunct="1"/>
            <a:r>
              <a:rPr lang="ru-RU" b="1" dirty="0" smtClean="0">
                <a:solidFill>
                  <a:schemeClr val="bg1"/>
                </a:solidFill>
              </a:rPr>
              <a:t>И очень важно знать и понимать основы,</a:t>
            </a:r>
          </a:p>
          <a:p>
            <a:pPr eaLnBrk="1" hangingPunct="1"/>
            <a:r>
              <a:rPr lang="ru-RU" b="1" dirty="0" smtClean="0">
                <a:solidFill>
                  <a:schemeClr val="bg1"/>
                </a:solidFill>
              </a:rPr>
              <a:t>Чтоб эти знанья в жизни применять.</a:t>
            </a:r>
          </a:p>
        </p:txBody>
      </p:sp>
      <p:sp>
        <p:nvSpPr>
          <p:cNvPr id="3075" name="Содержимое 3"/>
          <p:cNvSpPr>
            <a:spLocks noGrp="1"/>
          </p:cNvSpPr>
          <p:nvPr>
            <p:ph sz="half" idx="2"/>
          </p:nvPr>
        </p:nvSpPr>
        <p:spPr>
          <a:xfrm>
            <a:off x="5105400" y="2332038"/>
            <a:ext cx="4038600" cy="4525962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chemeClr val="bg1"/>
                </a:solidFill>
              </a:rPr>
              <a:t>А человек – явление самой природы –</a:t>
            </a:r>
          </a:p>
          <a:p>
            <a:pPr eaLnBrk="1" hangingPunct="1"/>
            <a:r>
              <a:rPr lang="ru-RU" b="1" smtClean="0">
                <a:solidFill>
                  <a:schemeClr val="bg1"/>
                </a:solidFill>
              </a:rPr>
              <a:t>Всегда стремился к ней, она его душа.</a:t>
            </a:r>
          </a:p>
          <a:p>
            <a:pPr eaLnBrk="1" hangingPunct="1"/>
            <a:r>
              <a:rPr lang="ru-RU" b="1" smtClean="0">
                <a:solidFill>
                  <a:schemeClr val="bg1"/>
                </a:solidFill>
              </a:rPr>
              <a:t>Энергия везде, энергия свободы</a:t>
            </a:r>
          </a:p>
          <a:p>
            <a:pPr eaLnBrk="1" hangingPunct="1"/>
            <a:r>
              <a:rPr lang="ru-RU" b="1" smtClean="0">
                <a:solidFill>
                  <a:schemeClr val="bg1"/>
                </a:solidFill>
              </a:rPr>
              <a:t>И до чего ж природа хороша!</a:t>
            </a:r>
          </a:p>
        </p:txBody>
      </p:sp>
      <p:pic>
        <p:nvPicPr>
          <p:cNvPr id="2050" name="Picture 2" descr="C:\Documents and Settings\User\Мои документы\Мои рисунки\школа\clip_image009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4214818"/>
            <a:ext cx="2143140" cy="25236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1" name="Picture 3" descr="C:\Documents and Settings\User\Мои документы\Мои рисунки\школа\grad9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214290"/>
            <a:ext cx="1714500" cy="2133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4143372" y="785794"/>
            <a:ext cx="5000628" cy="6215082"/>
          </a:xfr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3500000" scaled="1"/>
            <a:tileRect/>
          </a:gradFill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dirty="0" smtClean="0">
                <a:solidFill>
                  <a:srgbClr val="002060"/>
                </a:solidFill>
              </a:rPr>
              <a:t>              </a:t>
            </a:r>
            <a:r>
              <a:rPr lang="ru-RU" sz="2000" b="1" dirty="0" smtClean="0">
                <a:solidFill>
                  <a:srgbClr val="002060"/>
                </a:solidFill>
              </a:rPr>
              <a:t>Всё поведает, хоть и без языка,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dirty="0" smtClean="0">
                <a:solidFill>
                  <a:srgbClr val="002060"/>
                </a:solidFill>
              </a:rPr>
              <a:t>                        Когда будет ясно, а когда – облака.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4800" b="1" dirty="0" smtClean="0"/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4098" name="Picture 2" descr="C:\Documents and Settings\Admin\Мои документы\Мои рисунки\природа\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285992"/>
            <a:ext cx="4167184" cy="43334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099" name="Picture 3" descr="C:\Documents and Settings\Admin\Мои документы\Мои рисунки\Движущиеся\img1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1934" y="571480"/>
            <a:ext cx="1335973" cy="1200151"/>
          </a:xfrm>
          <a:prstGeom prst="ellipse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2643182"/>
            <a:ext cx="4000496" cy="4071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142844" y="1214422"/>
            <a:ext cx="40719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/>
              <a:t>На улице гроза, идет сильный дождь. Какое явление мы зафиксируем раньше: услышим гром или увидим молнию?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14282" y="857232"/>
            <a:ext cx="2928958" cy="147732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Я горячее храню, </a:t>
            </a:r>
          </a:p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Я холодное храню,</a:t>
            </a:r>
          </a:p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Я и печь, и холодильник </a:t>
            </a:r>
          </a:p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Вам в походе заменю.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000728" y="3786190"/>
            <a:ext cx="3143272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Там сверкает снег и лед,</a:t>
            </a:r>
          </a:p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Там  сама зима живет.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6578" y="1571612"/>
            <a:ext cx="1975023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428868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Прямоугольник 12"/>
          <p:cNvSpPr/>
          <p:nvPr/>
        </p:nvSpPr>
        <p:spPr>
          <a:xfrm>
            <a:off x="3357554" y="1428736"/>
            <a:ext cx="2500314" cy="2308324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Под водой железный кит, </a:t>
            </a:r>
          </a:p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Днем и ночью кит не спит</a:t>
            </a:r>
          </a:p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Днем и ночью под водой </a:t>
            </a:r>
          </a:p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Охраняет твой покой.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4000504"/>
            <a:ext cx="5357850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Documents and Settings\Admin\Мои документы\Мои рисунки\МУЛЬТИКИ\derziydachasm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357422" y="2000240"/>
            <a:ext cx="450057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Что нужно сделать, чтобы один из листов упал раньше другого?</a:t>
            </a:r>
          </a:p>
          <a:p>
            <a:r>
              <a:rPr lang="ru-RU" dirty="0" smtClean="0"/>
              <a:t> Ответ. Один из вариантов решения: скомкать один листок, уменьшится объем, тело упадет быстрее.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143116"/>
            <a:ext cx="1133475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500063" y="214313"/>
            <a:ext cx="7929562" cy="71437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dirty="0"/>
              <a:t>Физические приборы</a:t>
            </a:r>
          </a:p>
        </p:txBody>
      </p:sp>
      <p:graphicFrame>
        <p:nvGraphicFramePr>
          <p:cNvPr id="4" name="Схема 3"/>
          <p:cNvGraphicFramePr/>
          <p:nvPr/>
        </p:nvGraphicFramePr>
        <p:xfrm>
          <a:off x="0" y="1214422"/>
          <a:ext cx="9144000" cy="56435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052" name="Picture 4" descr="C:\Documents and Settings\Admin\Мои документы\Мои рисунки\Движущиеся\Maus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43240" y="2714620"/>
            <a:ext cx="2786082" cy="2286016"/>
          </a:xfrm>
          <a:prstGeom prst="ellipse">
            <a:avLst/>
          </a:prstGeom>
          <a:ln w="190500" cap="rnd">
            <a:solidFill>
              <a:schemeClr val="accent1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500063" y="214313"/>
            <a:ext cx="7929562" cy="71437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dirty="0"/>
              <a:t>Физические явления</a:t>
            </a:r>
          </a:p>
        </p:txBody>
      </p:sp>
      <p:sp>
        <p:nvSpPr>
          <p:cNvPr id="9" name="Выноска-облако 8"/>
          <p:cNvSpPr/>
          <p:nvPr/>
        </p:nvSpPr>
        <p:spPr>
          <a:xfrm>
            <a:off x="642938" y="1643063"/>
            <a:ext cx="2928937" cy="1285875"/>
          </a:xfrm>
          <a:prstGeom prst="cloudCallout">
            <a:avLst>
              <a:gd name="adj1" fmla="val -15630"/>
              <a:gd name="adj2" fmla="val -969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/>
              <a:t>молния</a:t>
            </a:r>
          </a:p>
        </p:txBody>
      </p:sp>
      <p:sp>
        <p:nvSpPr>
          <p:cNvPr id="10" name="Выноска-облако 9"/>
          <p:cNvSpPr/>
          <p:nvPr/>
        </p:nvSpPr>
        <p:spPr>
          <a:xfrm>
            <a:off x="4071938" y="5286375"/>
            <a:ext cx="3500437" cy="1071563"/>
          </a:xfrm>
          <a:prstGeom prst="cloudCallout">
            <a:avLst>
              <a:gd name="adj1" fmla="val 9874"/>
              <a:gd name="adj2" fmla="val -4378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/>
              <a:t>трение</a:t>
            </a:r>
          </a:p>
        </p:txBody>
      </p:sp>
      <p:sp>
        <p:nvSpPr>
          <p:cNvPr id="11" name="Выноска-облако 10"/>
          <p:cNvSpPr/>
          <p:nvPr/>
        </p:nvSpPr>
        <p:spPr>
          <a:xfrm>
            <a:off x="214313" y="4857750"/>
            <a:ext cx="3286125" cy="1285875"/>
          </a:xfrm>
          <a:prstGeom prst="cloudCallout">
            <a:avLst>
              <a:gd name="adj1" fmla="val -43459"/>
              <a:gd name="adj2" fmla="val -4288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/>
              <a:t>инерция</a:t>
            </a:r>
          </a:p>
        </p:txBody>
      </p:sp>
      <p:sp>
        <p:nvSpPr>
          <p:cNvPr id="12" name="Выноска-облако 11"/>
          <p:cNvSpPr/>
          <p:nvPr/>
        </p:nvSpPr>
        <p:spPr>
          <a:xfrm>
            <a:off x="4929188" y="1714500"/>
            <a:ext cx="4000500" cy="1285875"/>
          </a:xfrm>
          <a:prstGeom prst="cloudCallout">
            <a:avLst>
              <a:gd name="adj1" fmla="val 39503"/>
              <a:gd name="adj2" fmla="val -14048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/>
              <a:t>движение</a:t>
            </a:r>
          </a:p>
        </p:txBody>
      </p:sp>
      <p:sp>
        <p:nvSpPr>
          <p:cNvPr id="13" name="Выноска-облако 12"/>
          <p:cNvSpPr/>
          <p:nvPr/>
        </p:nvSpPr>
        <p:spPr>
          <a:xfrm>
            <a:off x="2500313" y="3071813"/>
            <a:ext cx="2571750" cy="1071562"/>
          </a:xfrm>
          <a:prstGeom prst="cloudCallout">
            <a:avLst>
              <a:gd name="adj1" fmla="val 38426"/>
              <a:gd name="adj2" fmla="val -24650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/>
              <a:t>радуга</a:t>
            </a:r>
          </a:p>
        </p:txBody>
      </p:sp>
      <p:sp>
        <p:nvSpPr>
          <p:cNvPr id="14" name="Выноска-облако 13"/>
          <p:cNvSpPr/>
          <p:nvPr/>
        </p:nvSpPr>
        <p:spPr>
          <a:xfrm>
            <a:off x="5214938" y="3571875"/>
            <a:ext cx="3786187" cy="1214438"/>
          </a:xfrm>
          <a:prstGeom prst="cloudCallout">
            <a:avLst>
              <a:gd name="adj1" fmla="val -166287"/>
              <a:gd name="adj2" fmla="val -28917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/>
              <a:t>молекула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29188" y="2500313"/>
            <a:ext cx="4038600" cy="4168775"/>
          </a:xfrm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НАУКУ ВСЁ ГЛУБЖЕ ПОСТИГНУТЬ СТРЕМИСЬ,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ПОЗНАНИЕМ ВЕЧНОГО ЖАЖДОЙ ТОМИСЬ.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ЛИШЬ ПЕРВЫХ ПОЗНАНИЙ БЛЕСНЁТ ТЕБЕ СВЕТ,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УЗНАЕШЬ: ПРЕДЕЛА ДЛЯ ЗНАНИЯ НЕТ.</a:t>
            </a:r>
          </a:p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i="1" dirty="0" smtClean="0"/>
              <a:t>Фирдоуси</a:t>
            </a:r>
          </a:p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i="1" dirty="0" smtClean="0"/>
              <a:t>(Персидский и таджикский поэт, 940- 1030 гг.)</a:t>
            </a:r>
            <a:endParaRPr lang="ru-RU" b="1" i="1" dirty="0"/>
          </a:p>
        </p:txBody>
      </p:sp>
      <p:sp>
        <p:nvSpPr>
          <p:cNvPr id="31748" name="Содержимое 4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endParaRPr lang="ru-RU" smtClean="0"/>
          </a:p>
        </p:txBody>
      </p:sp>
      <p:pic>
        <p:nvPicPr>
          <p:cNvPr id="1026" name="Picture 2" descr="C:\Documents and Settings\Admin\Мои документы\Мои рисунки\школа\70d5f29b6db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3574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1749" name="Picture 2" descr="C:\Documents and Settings\Пользователь\Рабочий стол\Рисунок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420938"/>
            <a:ext cx="4006850" cy="443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2"/>
          <p:cNvSpPr txBox="1">
            <a:spLocks/>
          </p:cNvSpPr>
          <p:nvPr/>
        </p:nvSpPr>
        <p:spPr bwMode="auto">
          <a:xfrm>
            <a:off x="214313" y="3643313"/>
            <a:ext cx="8715375" cy="3071812"/>
          </a:xfrm>
          <a:prstGeom prst="rect">
            <a:avLst/>
          </a:prstGeom>
          <a:gradFill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350000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  <a:defRPr/>
            </a:pPr>
            <a:endParaRPr lang="en-US" sz="3600" b="1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  <a:defRPr/>
            </a:pPr>
            <a:endParaRPr lang="en-US" sz="3600" b="1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en-US" sz="3600" b="1">
                <a:solidFill>
                  <a:srgbClr val="C00000"/>
                </a:solidFill>
                <a:latin typeface="+mn-lt"/>
              </a:rPr>
              <a:t>                                                            </a:t>
            </a:r>
            <a:endParaRPr lang="ru-RU" sz="3600" b="1">
              <a:solidFill>
                <a:srgbClr val="C00000"/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  <a:defRPr/>
            </a:pPr>
            <a:endParaRPr lang="en-US" sz="3600" b="1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  <a:defRPr/>
            </a:pPr>
            <a:endParaRPr lang="ru-RU" sz="3600" b="1" dirty="0">
              <a:latin typeface="+mn-lt"/>
            </a:endParaRPr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142875" y="142875"/>
            <a:ext cx="8858250" cy="3214688"/>
          </a:xfrm>
          <a:gradFill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3500000" scaled="1"/>
          </a:gradFill>
        </p:spPr>
        <p:txBody>
          <a:bodyPr/>
          <a:lstStyle/>
          <a:p>
            <a:pPr>
              <a:buFont typeface="Arial" charset="0"/>
              <a:buNone/>
            </a:pPr>
            <a:endParaRPr lang="en-US" sz="3600" b="1" smtClean="0"/>
          </a:p>
          <a:p>
            <a:pPr>
              <a:buFont typeface="Arial" charset="0"/>
              <a:buNone/>
            </a:pPr>
            <a:endParaRPr lang="en-US" sz="3600" b="1" smtClean="0"/>
          </a:p>
          <a:p>
            <a:pPr>
              <a:buFont typeface="Arial" charset="0"/>
              <a:buNone/>
            </a:pPr>
            <a:r>
              <a:rPr lang="en-US" sz="3600" b="1" smtClean="0">
                <a:solidFill>
                  <a:srgbClr val="C00000"/>
                </a:solidFill>
              </a:rPr>
              <a:t>                                                            </a:t>
            </a:r>
            <a:endParaRPr lang="ru-RU" sz="3600" b="1" smtClean="0">
              <a:solidFill>
                <a:srgbClr val="C00000"/>
              </a:solidFill>
            </a:endParaRPr>
          </a:p>
          <a:p>
            <a:pPr>
              <a:buFont typeface="Arial" charset="0"/>
              <a:buNone/>
            </a:pPr>
            <a:endParaRPr lang="en-US" sz="3600" b="1" smtClean="0"/>
          </a:p>
          <a:p>
            <a:pPr>
              <a:buFont typeface="Arial" charset="0"/>
              <a:buNone/>
            </a:pPr>
            <a:endParaRPr lang="ru-RU" sz="3600" b="1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2071670" y="3714752"/>
            <a:ext cx="6572296" cy="36009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Радость видеть и понимать – есть самый прекрасный дар природы.</a:t>
            </a:r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>
              <a:defRPr/>
            </a:pP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>
              <a:defRPr/>
            </a:pP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>
              <a:defRPr/>
            </a:pP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2844" y="142852"/>
            <a:ext cx="8358214" cy="397031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3600" b="1" u="sng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Задача физики:</a:t>
            </a:r>
            <a:endParaRPr lang="ru-RU" sz="3600" b="1" u="sng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>
              <a:defRPr/>
            </a:pPr>
            <a:endParaRPr lang="ru-RU" sz="3600" b="1" u="sng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Сделать НЕИЗВЕСТНОЕ ИЗВЕСТНЫМ, </a:t>
            </a:r>
          </a:p>
          <a:p>
            <a:pPr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Превратить НЕЗНАНИЯ в ЗНАНИЯ.</a:t>
            </a:r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>
              <a:defRPr/>
            </a:pPr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>
              <a:defRPr/>
            </a:pP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71736" y="5857892"/>
            <a:ext cx="2793201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А. Эйнштейн</a:t>
            </a:r>
          </a:p>
        </p:txBody>
      </p:sp>
      <p:pic>
        <p:nvPicPr>
          <p:cNvPr id="1029" name="Picture 5" descr="D:\Мои рисунки\школа\физика\physics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5188" y="357188"/>
            <a:ext cx="1692275" cy="18335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0" name="Picture 6" descr="D:\Мои рисунки\школа\физика\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3571876"/>
            <a:ext cx="2027276" cy="21383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1" name="Picture 7" descr="D:\Мои рисунки\школа\физика\fiz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18350" y="5500688"/>
            <a:ext cx="1535113" cy="11382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286520"/>
            <a:ext cx="8858280" cy="357190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/>
              <a:t>        Откуда берётся ветер?    Почему  идёт  дождь?   Что такое гроза?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85918" y="1000108"/>
            <a:ext cx="7072362" cy="255454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Изучение физики поможет  вам  объяснить природные  явления, ответить на многие вопросы,  </a:t>
            </a:r>
            <a:endParaRPr lang="ru-RU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</a:endParaRPr>
          </a:p>
        </p:txBody>
      </p:sp>
      <p:pic>
        <p:nvPicPr>
          <p:cNvPr id="14340" name="Picture 2" descr="C:\Documents and Settings\Admin\Мои документы\Мои рисунки\Движущиеся\aluno03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857232"/>
            <a:ext cx="1574800" cy="2928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" name="Picture 2" descr="http://class-fizika.narod.ru/fizmal/1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3929066"/>
            <a:ext cx="2857520" cy="2161001"/>
          </a:xfrm>
          <a:prstGeom prst="rect">
            <a:avLst/>
          </a:prstGeom>
          <a:noFill/>
        </p:spPr>
      </p:pic>
      <p:pic>
        <p:nvPicPr>
          <p:cNvPr id="28676" name="Picture 4" descr="http://class-fizika.narod.ru/fizmal/1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8992" y="3929066"/>
            <a:ext cx="2655102" cy="2214578"/>
          </a:xfrm>
          <a:prstGeom prst="rect">
            <a:avLst/>
          </a:prstGeom>
          <a:noFill/>
        </p:spPr>
      </p:pic>
      <p:pic>
        <p:nvPicPr>
          <p:cNvPr id="28682" name="Picture 10" descr="http://class-fizika.narod.ru/fizmal/2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15074" y="3929066"/>
            <a:ext cx="2643206" cy="2214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85720" y="1000108"/>
            <a:ext cx="4143404" cy="1285884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Почему солнце село, </a:t>
            </a:r>
            <a:br>
              <a:rPr lang="ru-RU" sz="1800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</a:br>
            <a:r>
              <a:rPr lang="ru-RU" sz="1800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а еще светло? </a:t>
            </a:r>
            <a:r>
              <a:rPr lang="ru-RU" sz="3100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/>
            </a:r>
            <a:br>
              <a:rPr lang="ru-RU" sz="3100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</a:br>
            <a:endParaRPr lang="ru-RU" sz="31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 l="5665" r="5665"/>
          <a:stretch>
            <a:fillRect/>
          </a:stretch>
        </p:blipFill>
        <p:spPr bwMode="auto">
          <a:xfrm>
            <a:off x="214282" y="2428868"/>
            <a:ext cx="4214842" cy="3587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010" name="Picture 2" descr="http://class-fizika.narod.ru/fizmal/1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2428868"/>
            <a:ext cx="4000528" cy="357494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143504" y="1285860"/>
            <a:ext cx="32861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Почему Луна на небе бывает разная?</a:t>
            </a:r>
            <a:endParaRPr lang="ru-RU" b="1" dirty="0">
              <a:solidFill>
                <a:schemeClr val="tx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Пользователь\Рабочий стол\auror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391262"/>
            <a:ext cx="4643438" cy="34667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C:\Documents and Settings\Пользователь\Рабочий стол\article_image-image-articl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37292" y="785794"/>
            <a:ext cx="5073841" cy="27860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14282" y="1142984"/>
            <a:ext cx="3071834" cy="142875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Северное сияние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5072066" y="3357562"/>
            <a:ext cx="3614734" cy="3500438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endParaRPr lang="ru-RU" b="1" dirty="0" smtClean="0">
              <a:solidFill>
                <a:srgbClr val="7030A0"/>
              </a:solidFill>
            </a:endParaRPr>
          </a:p>
          <a:p>
            <a:pPr algn="ctr">
              <a:buNone/>
            </a:pPr>
            <a:endParaRPr lang="ru-RU" b="1" dirty="0" smtClean="0">
              <a:solidFill>
                <a:srgbClr val="7030A0"/>
              </a:solidFill>
            </a:endParaRPr>
          </a:p>
          <a:p>
            <a:pPr algn="ctr">
              <a:buNone/>
            </a:pPr>
            <a:endParaRPr lang="ru-RU" sz="5600" b="1" dirty="0" smtClean="0">
              <a:solidFill>
                <a:srgbClr val="7030A0"/>
              </a:solidFill>
            </a:endParaRPr>
          </a:p>
          <a:p>
            <a:pPr algn="ctr">
              <a:buNone/>
            </a:pPr>
            <a:r>
              <a:rPr lang="ru-RU" sz="5600" b="1" dirty="0" smtClean="0">
                <a:solidFill>
                  <a:srgbClr val="7030A0"/>
                </a:solidFill>
              </a:rPr>
              <a:t>Вы видели такую красоту?</a:t>
            </a:r>
          </a:p>
          <a:p>
            <a:pPr algn="ctr">
              <a:buNone/>
            </a:pPr>
            <a:r>
              <a:rPr lang="ru-RU" sz="5600" b="1" dirty="0" smtClean="0">
                <a:solidFill>
                  <a:srgbClr val="7030A0"/>
                </a:solidFill>
              </a:rPr>
              <a:t>Оно парит, меняется, играет.</a:t>
            </a:r>
          </a:p>
          <a:p>
            <a:pPr algn="ctr">
              <a:buNone/>
            </a:pPr>
            <a:r>
              <a:rPr lang="ru-RU" sz="5600" b="1" dirty="0" smtClean="0">
                <a:solidFill>
                  <a:srgbClr val="7030A0"/>
                </a:solidFill>
              </a:rPr>
              <a:t> И тянет в колдовскую высоту.</a:t>
            </a:r>
          </a:p>
          <a:p>
            <a:pPr algn="ctr">
              <a:buNone/>
            </a:pPr>
            <a:r>
              <a:rPr lang="ru-RU" sz="5600" b="1" dirty="0" smtClean="0">
                <a:solidFill>
                  <a:srgbClr val="7030A0"/>
                </a:solidFill>
              </a:rPr>
              <a:t> Махнет крылом и в бездну улетает.</a:t>
            </a:r>
          </a:p>
          <a:p>
            <a:pPr algn="ctr">
              <a:buNone/>
            </a:pPr>
            <a:r>
              <a:rPr lang="ru-RU" sz="5600" b="1" dirty="0" smtClean="0">
                <a:solidFill>
                  <a:srgbClr val="7030A0"/>
                </a:solidFill>
              </a:rPr>
              <a:t> Какая сила и какой восторг!</a:t>
            </a:r>
          </a:p>
          <a:p>
            <a:pPr algn="ctr">
              <a:buNone/>
            </a:pPr>
            <a:r>
              <a:rPr lang="ru-RU" sz="5600" b="1" dirty="0" smtClean="0">
                <a:solidFill>
                  <a:srgbClr val="7030A0"/>
                </a:solidFill>
              </a:rPr>
              <a:t> Какие краски, сердце замирает!</a:t>
            </a:r>
          </a:p>
          <a:p>
            <a:pPr algn="ctr">
              <a:buNone/>
            </a:pPr>
            <a:r>
              <a:rPr lang="ru-RU" sz="5600" b="1" dirty="0" smtClean="0">
                <a:solidFill>
                  <a:srgbClr val="7030A0"/>
                </a:solidFill>
              </a:rPr>
              <a:t> Вон пролетает, видишь там дракон?</a:t>
            </a:r>
          </a:p>
          <a:p>
            <a:pPr algn="ctr">
              <a:buNone/>
            </a:pPr>
            <a:r>
              <a:rPr lang="ru-RU" sz="5600" b="1" dirty="0" smtClean="0">
                <a:solidFill>
                  <a:srgbClr val="7030A0"/>
                </a:solidFill>
              </a:rPr>
              <a:t> А вот смотри, теперь орган играет.</a:t>
            </a:r>
          </a:p>
          <a:p>
            <a:pPr algn="ctr">
              <a:buNone/>
            </a:pPr>
            <a:r>
              <a:rPr lang="ru-RU" sz="5600" b="1" dirty="0" smtClean="0">
                <a:solidFill>
                  <a:srgbClr val="7030A0"/>
                </a:solidFill>
              </a:rPr>
              <a:t>Сиянье севера ведь ты как Божество!</a:t>
            </a:r>
          </a:p>
          <a:p>
            <a:pPr algn="ctr">
              <a:buNone/>
            </a:pPr>
            <a:r>
              <a:rPr lang="ru-RU" sz="5600" b="1" dirty="0" smtClean="0">
                <a:solidFill>
                  <a:srgbClr val="7030A0"/>
                </a:solidFill>
              </a:rPr>
              <a:t> Ты не подвластно не уму, ни телу!</a:t>
            </a:r>
          </a:p>
          <a:p>
            <a:pPr algn="ctr">
              <a:buNone/>
            </a:pPr>
            <a:r>
              <a:rPr lang="ru-RU" sz="5600" b="1" dirty="0" smtClean="0">
                <a:solidFill>
                  <a:srgbClr val="7030A0"/>
                </a:solidFill>
              </a:rPr>
              <a:t> О Господи! Прекрасно и легко!.</a:t>
            </a:r>
          </a:p>
          <a:p>
            <a:pPr algn="ctr">
              <a:buNone/>
            </a:pPr>
            <a:r>
              <a:rPr lang="ru-RU" sz="5600" b="1" dirty="0" smtClean="0">
                <a:solidFill>
                  <a:srgbClr val="7030A0"/>
                </a:solidFill>
              </a:rPr>
              <a:t> Такое чудо здесь, на крайнем севере!</a:t>
            </a:r>
            <a:endParaRPr lang="ru-RU" sz="56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273225"/>
            <a:ext cx="9144000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Что такое радуга?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288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29058" y="1357298"/>
            <a:ext cx="464347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</a:rPr>
              <a:t>Что такое огонь?</a:t>
            </a:r>
            <a:endParaRPr lang="ru-RU" sz="4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+mn-lt"/>
            </a:endParaRPr>
          </a:p>
        </p:txBody>
      </p:sp>
      <p:pic>
        <p:nvPicPr>
          <p:cNvPr id="3074" name="Picture 2" descr="C:\Documents and Settings\User\Мои документы\Мои рисунки\школа\Копия p_ris_nz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285728"/>
            <a:ext cx="1304925" cy="1409700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47086" y="2428868"/>
            <a:ext cx="4525442" cy="3357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4000496" y="2428868"/>
            <a:ext cx="4500594" cy="3357586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1928802"/>
            <a:ext cx="3881464" cy="2911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Прямоугольник 12"/>
          <p:cNvSpPr/>
          <p:nvPr/>
        </p:nvSpPr>
        <p:spPr>
          <a:xfrm>
            <a:off x="142844" y="5072074"/>
            <a:ext cx="37147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Что такое электризация?</a:t>
            </a:r>
            <a:endParaRPr lang="ru-RU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57290" y="928670"/>
            <a:ext cx="6000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 </a:t>
            </a:r>
            <a:r>
              <a:rPr lang="ru-RU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ФИЗИКА И КОСМОС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1928802"/>
            <a:ext cx="4041887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428596" y="5429264"/>
            <a:ext cx="83582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Что такое метеорит?         Что такое спутник?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29190" y="1857364"/>
            <a:ext cx="3786214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1728</TotalTime>
  <Words>752</Words>
  <Application>Microsoft Office PowerPoint</Application>
  <PresentationFormat>Экран (4:3)</PresentationFormat>
  <Paragraphs>165</Paragraphs>
  <Slides>26</Slides>
  <Notes>15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Поток</vt:lpstr>
      <vt:lpstr>Слайд 1</vt:lpstr>
      <vt:lpstr>Слайд 2</vt:lpstr>
      <vt:lpstr>Слайд 3</vt:lpstr>
      <vt:lpstr>        Откуда берётся ветер?    Почему  идёт  дождь?   Что такое гроза? </vt:lpstr>
      <vt:lpstr>Почему солнце село,  а еще светло?  </vt:lpstr>
      <vt:lpstr>Северное сияние</vt:lpstr>
      <vt:lpstr>Слайд 7</vt:lpstr>
      <vt:lpstr>Слайд 8</vt:lpstr>
      <vt:lpstr>Слайд 9</vt:lpstr>
      <vt:lpstr>Какая скорость у ракеты?                                                  Что такое астероиды?</vt:lpstr>
      <vt:lpstr>Слайд 11</vt:lpstr>
      <vt:lpstr>Слайд 12</vt:lpstr>
      <vt:lpstr>    Что такое звук?             Как устроены наши  глаза?     </vt:lpstr>
      <vt:lpstr>Как работает лампочка?</vt:lpstr>
      <vt:lpstr> Учёные  физики</vt:lpstr>
      <vt:lpstr>Водяной пар не все время остается в воздухе. Часть его снова превращается в воду. Это называется конденсацией и происходит, когда воздух охлаждается</vt:lpstr>
      <vt:lpstr>  Вода с виду безобидное вещество. А бывает, что вода взрывается, словно порох. Да что порох. Вода раз в двадцать опаснее пороха, если не уметь с ней обращаться. Был случай, когда вода взорвала целый дом в пять этажей и убила двадцать три человека. Это было в Америке лет сорок тому назад,  Как же это могло случиться? Дело в том, что в доме этом была фабрика. В нижнем этаже вмазан был в большую печку огромный котел. Воды в нем помещалось столько же, сколько в большом пруду. Когда печку топили, вода в котле кипела, а пар шел по трубе в паровую машину. Один раз машинист зазевался и не подкачал вовремя воды. В котле воды осталось совсем мало. А печка продолжала топиться. От этого стенки котла раскалились. Машинист об этом не подумал -- взял да и пустил воду в раскаленный котел.  А вы знаете, что бывает, когда льешь воду на раскаленное железо? Она вся сразу превращается в пар. То же самое случилось и тут. Вода вся превратилась в пар, пару в котле скопилось слишком много, котел не выдержал и лопнул. Бывало еще хуже: в Германии однажды сразу взорвалось двадцать два котла. Все дома вокруг были разрушены. Обломки котлов валялись на расстоянии полукилометра от места взрыва. Вот какая страшная вещь водяной пар!   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Евдокимова Людмила</cp:lastModifiedBy>
  <cp:revision>194</cp:revision>
  <dcterms:created xsi:type="dcterms:W3CDTF">2009-03-05T07:52:54Z</dcterms:created>
  <dcterms:modified xsi:type="dcterms:W3CDTF">2013-01-16T15:08:02Z</dcterms:modified>
</cp:coreProperties>
</file>