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5" r:id="rId4"/>
    <p:sldId id="258" r:id="rId5"/>
    <p:sldId id="274" r:id="rId6"/>
    <p:sldId id="273" r:id="rId7"/>
    <p:sldId id="279" r:id="rId8"/>
    <p:sldId id="280" r:id="rId9"/>
    <p:sldId id="298" r:id="rId10"/>
    <p:sldId id="297" r:id="rId11"/>
    <p:sldId id="260" r:id="rId12"/>
    <p:sldId id="262" r:id="rId13"/>
    <p:sldId id="263" r:id="rId14"/>
    <p:sldId id="264" r:id="rId15"/>
    <p:sldId id="266" r:id="rId16"/>
    <p:sldId id="291" r:id="rId17"/>
    <p:sldId id="267" r:id="rId18"/>
    <p:sldId id="269" r:id="rId19"/>
    <p:sldId id="268" r:id="rId20"/>
    <p:sldId id="270" r:id="rId21"/>
    <p:sldId id="271" r:id="rId22"/>
    <p:sldId id="272" r:id="rId23"/>
    <p:sldId id="276" r:id="rId24"/>
    <p:sldId id="277" r:id="rId25"/>
    <p:sldId id="278" r:id="rId26"/>
    <p:sldId id="293" r:id="rId27"/>
    <p:sldId id="289" r:id="rId28"/>
    <p:sldId id="290" r:id="rId29"/>
    <p:sldId id="294" r:id="rId30"/>
    <p:sldId id="275" r:id="rId31"/>
    <p:sldId id="300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E7A3"/>
    <a:srgbClr val="BCE292"/>
    <a:srgbClr val="EEFD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6FA283-4F89-470F-ABB0-D0BD3C233061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3FDD6C-AF2C-4A57-BA3F-D2D76E9FD896}">
      <dgm:prSet phldrT="[Текст]"/>
      <dgm:spPr/>
      <dgm:t>
        <a:bodyPr/>
        <a:lstStyle/>
        <a:p>
          <a:r>
            <a:rPr lang="ru-RU" dirty="0" smtClean="0"/>
            <a:t>масса</a:t>
          </a:r>
          <a:endParaRPr lang="ru-RU" dirty="0"/>
        </a:p>
      </dgm:t>
    </dgm:pt>
    <dgm:pt modelId="{82E59526-DCA0-4818-9328-7D9C855F25F8}" type="parTrans" cxnId="{4CA2898A-CFCB-4C9C-BA77-2CE2F078CCCD}">
      <dgm:prSet/>
      <dgm:spPr/>
      <dgm:t>
        <a:bodyPr/>
        <a:lstStyle/>
        <a:p>
          <a:endParaRPr lang="ru-RU"/>
        </a:p>
      </dgm:t>
    </dgm:pt>
    <dgm:pt modelId="{A4CDC0F0-31CA-40CA-BD3D-ED67ADDCC94C}" type="sibTrans" cxnId="{4CA2898A-CFCB-4C9C-BA77-2CE2F078CCCD}">
      <dgm:prSet/>
      <dgm:spPr/>
      <dgm:t>
        <a:bodyPr/>
        <a:lstStyle/>
        <a:p>
          <a:endParaRPr lang="ru-RU"/>
        </a:p>
      </dgm:t>
    </dgm:pt>
    <dgm:pt modelId="{AFE51196-ED90-4511-A31D-53030C42B779}">
      <dgm:prSet phldrT="[Текст]"/>
      <dgm:spPr/>
      <dgm:t>
        <a:bodyPr/>
        <a:lstStyle/>
        <a:p>
          <a:r>
            <a:rPr lang="ru-RU" dirty="0" smtClean="0"/>
            <a:t>скорость</a:t>
          </a:r>
          <a:endParaRPr lang="ru-RU" dirty="0"/>
        </a:p>
      </dgm:t>
    </dgm:pt>
    <dgm:pt modelId="{F37BFA62-0466-4E5C-ACBB-48826EB623EA}" type="parTrans" cxnId="{BB955BF8-6122-4A35-BA3C-AA181E0C824B}">
      <dgm:prSet/>
      <dgm:spPr/>
      <dgm:t>
        <a:bodyPr/>
        <a:lstStyle/>
        <a:p>
          <a:endParaRPr lang="ru-RU"/>
        </a:p>
      </dgm:t>
    </dgm:pt>
    <dgm:pt modelId="{A6C1AFBF-0901-46DD-9544-875209DBBBC6}" type="sibTrans" cxnId="{BB955BF8-6122-4A35-BA3C-AA181E0C824B}">
      <dgm:prSet/>
      <dgm:spPr/>
      <dgm:t>
        <a:bodyPr/>
        <a:lstStyle/>
        <a:p>
          <a:endParaRPr lang="ru-RU"/>
        </a:p>
      </dgm:t>
    </dgm:pt>
    <dgm:pt modelId="{3FE0AA48-4850-4B52-B4C1-354D406FC06E}">
      <dgm:prSet phldrT="[Текст]"/>
      <dgm:spPr/>
      <dgm:t>
        <a:bodyPr/>
        <a:lstStyle/>
        <a:p>
          <a:r>
            <a:rPr lang="ru-RU" dirty="0" smtClean="0"/>
            <a:t>путь</a:t>
          </a:r>
          <a:endParaRPr lang="ru-RU" dirty="0"/>
        </a:p>
      </dgm:t>
    </dgm:pt>
    <dgm:pt modelId="{C8873693-95F8-4A17-A117-20AD1EC436A3}" type="parTrans" cxnId="{E6364364-04C1-4CD1-BFCB-1CCF7051F92B}">
      <dgm:prSet/>
      <dgm:spPr/>
      <dgm:t>
        <a:bodyPr/>
        <a:lstStyle/>
        <a:p>
          <a:endParaRPr lang="ru-RU"/>
        </a:p>
      </dgm:t>
    </dgm:pt>
    <dgm:pt modelId="{38DFED06-9B69-4CFB-93C9-51E1E5145524}" type="sibTrans" cxnId="{E6364364-04C1-4CD1-BFCB-1CCF7051F92B}">
      <dgm:prSet/>
      <dgm:spPr/>
      <dgm:t>
        <a:bodyPr/>
        <a:lstStyle/>
        <a:p>
          <a:endParaRPr lang="ru-RU"/>
        </a:p>
      </dgm:t>
    </dgm:pt>
    <dgm:pt modelId="{41296905-5D90-42C2-AAFD-DA047E18B16B}">
      <dgm:prSet phldrT="[Текст]"/>
      <dgm:spPr/>
      <dgm:t>
        <a:bodyPr/>
        <a:lstStyle/>
        <a:p>
          <a:r>
            <a:rPr lang="ru-RU" dirty="0" smtClean="0"/>
            <a:t>вес</a:t>
          </a:r>
          <a:endParaRPr lang="ru-RU" dirty="0"/>
        </a:p>
      </dgm:t>
    </dgm:pt>
    <dgm:pt modelId="{84FFB9E2-D87F-4F53-9800-C5F3EE96806A}" type="parTrans" cxnId="{59F153C0-6ED8-46BE-A899-6805592F44F3}">
      <dgm:prSet/>
      <dgm:spPr/>
      <dgm:t>
        <a:bodyPr/>
        <a:lstStyle/>
        <a:p>
          <a:endParaRPr lang="ru-RU"/>
        </a:p>
      </dgm:t>
    </dgm:pt>
    <dgm:pt modelId="{266EC9C3-76B7-42FB-A033-A4AC85BD361F}" type="sibTrans" cxnId="{59F153C0-6ED8-46BE-A899-6805592F44F3}">
      <dgm:prSet/>
      <dgm:spPr/>
      <dgm:t>
        <a:bodyPr/>
        <a:lstStyle/>
        <a:p>
          <a:endParaRPr lang="ru-RU"/>
        </a:p>
      </dgm:t>
    </dgm:pt>
    <dgm:pt modelId="{28426832-E0D3-448B-9CF8-7D03BE1B8211}">
      <dgm:prSet phldrT="[Текст]"/>
      <dgm:spPr/>
      <dgm:t>
        <a:bodyPr/>
        <a:lstStyle/>
        <a:p>
          <a:r>
            <a:rPr lang="ru-RU" dirty="0" smtClean="0"/>
            <a:t>газ</a:t>
          </a:r>
          <a:endParaRPr lang="ru-RU" dirty="0"/>
        </a:p>
      </dgm:t>
    </dgm:pt>
    <dgm:pt modelId="{AE5D03C3-1DE3-4F6E-894C-C0929A33082B}" type="parTrans" cxnId="{C9EA6317-9BB1-4C8A-8562-D99BA76B6DBB}">
      <dgm:prSet/>
      <dgm:spPr/>
      <dgm:t>
        <a:bodyPr/>
        <a:lstStyle/>
        <a:p>
          <a:endParaRPr lang="ru-RU"/>
        </a:p>
      </dgm:t>
    </dgm:pt>
    <dgm:pt modelId="{6E2B3E90-9A0D-488B-BCC9-242A305384C4}" type="sibTrans" cxnId="{C9EA6317-9BB1-4C8A-8562-D99BA76B6DBB}">
      <dgm:prSet/>
      <dgm:spPr/>
      <dgm:t>
        <a:bodyPr/>
        <a:lstStyle/>
        <a:p>
          <a:endParaRPr lang="ru-RU"/>
        </a:p>
      </dgm:t>
    </dgm:pt>
    <dgm:pt modelId="{517CB6B6-90EA-4DC0-B844-9ED92D2E8247}">
      <dgm:prSet phldrT="[Текст]"/>
      <dgm:spPr/>
      <dgm:t>
        <a:bodyPr/>
        <a:lstStyle/>
        <a:p>
          <a:r>
            <a:rPr lang="ru-RU" dirty="0" smtClean="0"/>
            <a:t>время</a:t>
          </a:r>
          <a:endParaRPr lang="ru-RU" dirty="0"/>
        </a:p>
      </dgm:t>
    </dgm:pt>
    <dgm:pt modelId="{72A8D4A1-32DF-446A-98EF-4E20017642E3}" type="parTrans" cxnId="{2B881B27-D398-4A80-A661-1B2021802B56}">
      <dgm:prSet/>
      <dgm:spPr/>
      <dgm:t>
        <a:bodyPr/>
        <a:lstStyle/>
        <a:p>
          <a:endParaRPr lang="ru-RU"/>
        </a:p>
      </dgm:t>
    </dgm:pt>
    <dgm:pt modelId="{7E317B74-976D-4514-905F-2454E876F9FE}" type="sibTrans" cxnId="{2B881B27-D398-4A80-A661-1B2021802B56}">
      <dgm:prSet/>
      <dgm:spPr/>
      <dgm:t>
        <a:bodyPr/>
        <a:lstStyle/>
        <a:p>
          <a:endParaRPr lang="ru-RU"/>
        </a:p>
      </dgm:t>
    </dgm:pt>
    <dgm:pt modelId="{4B4DCC93-08B4-4F4B-AFA3-679B98AEBA7E}" type="pres">
      <dgm:prSet presAssocID="{096FA283-4F89-470F-ABB0-D0BD3C23306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FF08C18-6954-4A15-BFC1-E54D60E77298}" type="pres">
      <dgm:prSet presAssocID="{173FDD6C-AF2C-4A57-BA3F-D2D76E9FD896}" presName="vertOne" presStyleCnt="0"/>
      <dgm:spPr/>
    </dgm:pt>
    <dgm:pt modelId="{B0A10BAE-B145-4A37-A7D1-24FE75EBA64C}" type="pres">
      <dgm:prSet presAssocID="{173FDD6C-AF2C-4A57-BA3F-D2D76E9FD89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0CA1FE-4C5F-4875-B6A2-8797AB3E3AB5}" type="pres">
      <dgm:prSet presAssocID="{173FDD6C-AF2C-4A57-BA3F-D2D76E9FD896}" presName="parTransOne" presStyleCnt="0"/>
      <dgm:spPr/>
    </dgm:pt>
    <dgm:pt modelId="{5EB7EE0A-85AD-45A0-ACF6-2F50989C6FEE}" type="pres">
      <dgm:prSet presAssocID="{173FDD6C-AF2C-4A57-BA3F-D2D76E9FD896}" presName="horzOne" presStyleCnt="0"/>
      <dgm:spPr/>
    </dgm:pt>
    <dgm:pt modelId="{12F70F99-7B75-45E1-9626-81040EF0733A}" type="pres">
      <dgm:prSet presAssocID="{AFE51196-ED90-4511-A31D-53030C42B779}" presName="vertTwo" presStyleCnt="0"/>
      <dgm:spPr/>
    </dgm:pt>
    <dgm:pt modelId="{C2294966-A7E4-4980-81E3-D2AE8A72138F}" type="pres">
      <dgm:prSet presAssocID="{AFE51196-ED90-4511-A31D-53030C42B77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19ACBE-70CB-423D-9402-69BE86607A13}" type="pres">
      <dgm:prSet presAssocID="{AFE51196-ED90-4511-A31D-53030C42B779}" presName="parTransTwo" presStyleCnt="0"/>
      <dgm:spPr/>
    </dgm:pt>
    <dgm:pt modelId="{6F2951A1-99E2-4ECA-AE47-758E17142276}" type="pres">
      <dgm:prSet presAssocID="{AFE51196-ED90-4511-A31D-53030C42B779}" presName="horzTwo" presStyleCnt="0"/>
      <dgm:spPr/>
    </dgm:pt>
    <dgm:pt modelId="{4374A832-F9A5-427A-A185-A07644FD8547}" type="pres">
      <dgm:prSet presAssocID="{3FE0AA48-4850-4B52-B4C1-354D406FC06E}" presName="vertThree" presStyleCnt="0"/>
      <dgm:spPr/>
    </dgm:pt>
    <dgm:pt modelId="{0F80DD93-1C4F-46C2-81E9-C66A6484ECE6}" type="pres">
      <dgm:prSet presAssocID="{3FE0AA48-4850-4B52-B4C1-354D406FC06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9A0A57-4DFF-465F-9969-79E4CB13A286}" type="pres">
      <dgm:prSet presAssocID="{3FE0AA48-4850-4B52-B4C1-354D406FC06E}" presName="horzThree" presStyleCnt="0"/>
      <dgm:spPr/>
    </dgm:pt>
    <dgm:pt modelId="{CEBDBC55-58B0-4ED0-95ED-AE5B7D0B3B4D}" type="pres">
      <dgm:prSet presAssocID="{38DFED06-9B69-4CFB-93C9-51E1E5145524}" presName="sibSpaceThree" presStyleCnt="0"/>
      <dgm:spPr/>
    </dgm:pt>
    <dgm:pt modelId="{4AF8CCDA-CF0A-49F7-9E01-5B7F6FE889A1}" type="pres">
      <dgm:prSet presAssocID="{41296905-5D90-42C2-AAFD-DA047E18B16B}" presName="vertThree" presStyleCnt="0"/>
      <dgm:spPr/>
    </dgm:pt>
    <dgm:pt modelId="{744F7BCB-DA49-4A15-8EE1-4C07C5F678F1}" type="pres">
      <dgm:prSet presAssocID="{41296905-5D90-42C2-AAFD-DA047E18B16B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24FBDB-72A7-4632-A125-5D7222CF7B77}" type="pres">
      <dgm:prSet presAssocID="{41296905-5D90-42C2-AAFD-DA047E18B16B}" presName="horzThree" presStyleCnt="0"/>
      <dgm:spPr/>
    </dgm:pt>
    <dgm:pt modelId="{1AF6F0D7-59E0-4570-A849-E2AA2F30309E}" type="pres">
      <dgm:prSet presAssocID="{A6C1AFBF-0901-46DD-9544-875209DBBBC6}" presName="sibSpaceTwo" presStyleCnt="0"/>
      <dgm:spPr/>
    </dgm:pt>
    <dgm:pt modelId="{27958E11-50F5-4534-850B-AF3589D692AC}" type="pres">
      <dgm:prSet presAssocID="{28426832-E0D3-448B-9CF8-7D03BE1B8211}" presName="vertTwo" presStyleCnt="0"/>
      <dgm:spPr/>
    </dgm:pt>
    <dgm:pt modelId="{B7170B7C-C849-4C3E-A482-8A5273E25961}" type="pres">
      <dgm:prSet presAssocID="{28426832-E0D3-448B-9CF8-7D03BE1B8211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A6C6E7-2015-4E88-9041-5673BAFBF342}" type="pres">
      <dgm:prSet presAssocID="{28426832-E0D3-448B-9CF8-7D03BE1B8211}" presName="parTransTwo" presStyleCnt="0"/>
      <dgm:spPr/>
    </dgm:pt>
    <dgm:pt modelId="{E4D36BE2-ACA1-4969-86B2-78DA1E1FF90C}" type="pres">
      <dgm:prSet presAssocID="{28426832-E0D3-448B-9CF8-7D03BE1B8211}" presName="horzTwo" presStyleCnt="0"/>
      <dgm:spPr/>
    </dgm:pt>
    <dgm:pt modelId="{8AFBD6D7-D9BB-4652-8750-E047FBF3EBDF}" type="pres">
      <dgm:prSet presAssocID="{517CB6B6-90EA-4DC0-B844-9ED92D2E8247}" presName="vertThree" presStyleCnt="0"/>
      <dgm:spPr/>
    </dgm:pt>
    <dgm:pt modelId="{02768529-B9DC-4BE3-A6C1-49DF975265C2}" type="pres">
      <dgm:prSet presAssocID="{517CB6B6-90EA-4DC0-B844-9ED92D2E8247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7D4D09-B79A-419C-8EC9-2798E475B0D9}" type="pres">
      <dgm:prSet presAssocID="{517CB6B6-90EA-4DC0-B844-9ED92D2E8247}" presName="horzThree" presStyleCnt="0"/>
      <dgm:spPr/>
    </dgm:pt>
  </dgm:ptLst>
  <dgm:cxnLst>
    <dgm:cxn modelId="{943AE058-D982-4FDB-BC06-BE69173BAEF3}" type="presOf" srcId="{517CB6B6-90EA-4DC0-B844-9ED92D2E8247}" destId="{02768529-B9DC-4BE3-A6C1-49DF975265C2}" srcOrd="0" destOrd="0" presId="urn:microsoft.com/office/officeart/2005/8/layout/hierarchy4"/>
    <dgm:cxn modelId="{2B881B27-D398-4A80-A661-1B2021802B56}" srcId="{28426832-E0D3-448B-9CF8-7D03BE1B8211}" destId="{517CB6B6-90EA-4DC0-B844-9ED92D2E8247}" srcOrd="0" destOrd="0" parTransId="{72A8D4A1-32DF-446A-98EF-4E20017642E3}" sibTransId="{7E317B74-976D-4514-905F-2454E876F9FE}"/>
    <dgm:cxn modelId="{E6364364-04C1-4CD1-BFCB-1CCF7051F92B}" srcId="{AFE51196-ED90-4511-A31D-53030C42B779}" destId="{3FE0AA48-4850-4B52-B4C1-354D406FC06E}" srcOrd="0" destOrd="0" parTransId="{C8873693-95F8-4A17-A117-20AD1EC436A3}" sibTransId="{38DFED06-9B69-4CFB-93C9-51E1E5145524}"/>
    <dgm:cxn modelId="{B0F0E0E8-C95F-4A61-ADF1-101CD230F061}" type="presOf" srcId="{096FA283-4F89-470F-ABB0-D0BD3C233061}" destId="{4B4DCC93-08B4-4F4B-AFA3-679B98AEBA7E}" srcOrd="0" destOrd="0" presId="urn:microsoft.com/office/officeart/2005/8/layout/hierarchy4"/>
    <dgm:cxn modelId="{1F09735F-B2C2-4A5E-8886-0B2A161F3945}" type="presOf" srcId="{AFE51196-ED90-4511-A31D-53030C42B779}" destId="{C2294966-A7E4-4980-81E3-D2AE8A72138F}" srcOrd="0" destOrd="0" presId="urn:microsoft.com/office/officeart/2005/8/layout/hierarchy4"/>
    <dgm:cxn modelId="{A585CCF1-6DE2-4664-99B1-2F04B046CFE0}" type="presOf" srcId="{3FE0AA48-4850-4B52-B4C1-354D406FC06E}" destId="{0F80DD93-1C4F-46C2-81E9-C66A6484ECE6}" srcOrd="0" destOrd="0" presId="urn:microsoft.com/office/officeart/2005/8/layout/hierarchy4"/>
    <dgm:cxn modelId="{59F153C0-6ED8-46BE-A899-6805592F44F3}" srcId="{AFE51196-ED90-4511-A31D-53030C42B779}" destId="{41296905-5D90-42C2-AAFD-DA047E18B16B}" srcOrd="1" destOrd="0" parTransId="{84FFB9E2-D87F-4F53-9800-C5F3EE96806A}" sibTransId="{266EC9C3-76B7-42FB-A033-A4AC85BD361F}"/>
    <dgm:cxn modelId="{1B7AF35A-3A04-4600-95F4-52D09A4C2510}" type="presOf" srcId="{173FDD6C-AF2C-4A57-BA3F-D2D76E9FD896}" destId="{B0A10BAE-B145-4A37-A7D1-24FE75EBA64C}" srcOrd="0" destOrd="0" presId="urn:microsoft.com/office/officeart/2005/8/layout/hierarchy4"/>
    <dgm:cxn modelId="{4CA2898A-CFCB-4C9C-BA77-2CE2F078CCCD}" srcId="{096FA283-4F89-470F-ABB0-D0BD3C233061}" destId="{173FDD6C-AF2C-4A57-BA3F-D2D76E9FD896}" srcOrd="0" destOrd="0" parTransId="{82E59526-DCA0-4818-9328-7D9C855F25F8}" sibTransId="{A4CDC0F0-31CA-40CA-BD3D-ED67ADDCC94C}"/>
    <dgm:cxn modelId="{BB955BF8-6122-4A35-BA3C-AA181E0C824B}" srcId="{173FDD6C-AF2C-4A57-BA3F-D2D76E9FD896}" destId="{AFE51196-ED90-4511-A31D-53030C42B779}" srcOrd="0" destOrd="0" parTransId="{F37BFA62-0466-4E5C-ACBB-48826EB623EA}" sibTransId="{A6C1AFBF-0901-46DD-9544-875209DBBBC6}"/>
    <dgm:cxn modelId="{4A388616-4932-4BA8-BF4E-A631893DEF83}" type="presOf" srcId="{28426832-E0D3-448B-9CF8-7D03BE1B8211}" destId="{B7170B7C-C849-4C3E-A482-8A5273E25961}" srcOrd="0" destOrd="0" presId="urn:microsoft.com/office/officeart/2005/8/layout/hierarchy4"/>
    <dgm:cxn modelId="{C9EA6317-9BB1-4C8A-8562-D99BA76B6DBB}" srcId="{173FDD6C-AF2C-4A57-BA3F-D2D76E9FD896}" destId="{28426832-E0D3-448B-9CF8-7D03BE1B8211}" srcOrd="1" destOrd="0" parTransId="{AE5D03C3-1DE3-4F6E-894C-C0929A33082B}" sibTransId="{6E2B3E90-9A0D-488B-BCC9-242A305384C4}"/>
    <dgm:cxn modelId="{A326034C-9F49-4A1B-8044-B1D6BBEB20EB}" type="presOf" srcId="{41296905-5D90-42C2-AAFD-DA047E18B16B}" destId="{744F7BCB-DA49-4A15-8EE1-4C07C5F678F1}" srcOrd="0" destOrd="0" presId="urn:microsoft.com/office/officeart/2005/8/layout/hierarchy4"/>
    <dgm:cxn modelId="{4ABC25C1-555A-42B5-A03A-26ED5E417EBB}" type="presParOf" srcId="{4B4DCC93-08B4-4F4B-AFA3-679B98AEBA7E}" destId="{0FF08C18-6954-4A15-BFC1-E54D60E77298}" srcOrd="0" destOrd="0" presId="urn:microsoft.com/office/officeart/2005/8/layout/hierarchy4"/>
    <dgm:cxn modelId="{D427B222-1194-4F83-8796-222F912154CA}" type="presParOf" srcId="{0FF08C18-6954-4A15-BFC1-E54D60E77298}" destId="{B0A10BAE-B145-4A37-A7D1-24FE75EBA64C}" srcOrd="0" destOrd="0" presId="urn:microsoft.com/office/officeart/2005/8/layout/hierarchy4"/>
    <dgm:cxn modelId="{EE049046-45AA-4815-A6BB-F3056AE17FAF}" type="presParOf" srcId="{0FF08C18-6954-4A15-BFC1-E54D60E77298}" destId="{8F0CA1FE-4C5F-4875-B6A2-8797AB3E3AB5}" srcOrd="1" destOrd="0" presId="urn:microsoft.com/office/officeart/2005/8/layout/hierarchy4"/>
    <dgm:cxn modelId="{1F415A2D-C22F-4FAF-951E-25B4391594A0}" type="presParOf" srcId="{0FF08C18-6954-4A15-BFC1-E54D60E77298}" destId="{5EB7EE0A-85AD-45A0-ACF6-2F50989C6FEE}" srcOrd="2" destOrd="0" presId="urn:microsoft.com/office/officeart/2005/8/layout/hierarchy4"/>
    <dgm:cxn modelId="{507721A1-9694-45DC-93D1-FEFC82F4A4DE}" type="presParOf" srcId="{5EB7EE0A-85AD-45A0-ACF6-2F50989C6FEE}" destId="{12F70F99-7B75-45E1-9626-81040EF0733A}" srcOrd="0" destOrd="0" presId="urn:microsoft.com/office/officeart/2005/8/layout/hierarchy4"/>
    <dgm:cxn modelId="{044F0F05-C26A-4003-9485-96FF24747BA3}" type="presParOf" srcId="{12F70F99-7B75-45E1-9626-81040EF0733A}" destId="{C2294966-A7E4-4980-81E3-D2AE8A72138F}" srcOrd="0" destOrd="0" presId="urn:microsoft.com/office/officeart/2005/8/layout/hierarchy4"/>
    <dgm:cxn modelId="{F9836B14-9394-4D8A-85CA-83EA5B058E3C}" type="presParOf" srcId="{12F70F99-7B75-45E1-9626-81040EF0733A}" destId="{FB19ACBE-70CB-423D-9402-69BE86607A13}" srcOrd="1" destOrd="0" presId="urn:microsoft.com/office/officeart/2005/8/layout/hierarchy4"/>
    <dgm:cxn modelId="{EBA4F552-380E-4DA6-B1E9-E5CBE1811408}" type="presParOf" srcId="{12F70F99-7B75-45E1-9626-81040EF0733A}" destId="{6F2951A1-99E2-4ECA-AE47-758E17142276}" srcOrd="2" destOrd="0" presId="urn:microsoft.com/office/officeart/2005/8/layout/hierarchy4"/>
    <dgm:cxn modelId="{5B43B10C-6784-4F43-8665-79C4178A691F}" type="presParOf" srcId="{6F2951A1-99E2-4ECA-AE47-758E17142276}" destId="{4374A832-F9A5-427A-A185-A07644FD8547}" srcOrd="0" destOrd="0" presId="urn:microsoft.com/office/officeart/2005/8/layout/hierarchy4"/>
    <dgm:cxn modelId="{138FD758-AE3B-4074-9874-56BB2BD37CD4}" type="presParOf" srcId="{4374A832-F9A5-427A-A185-A07644FD8547}" destId="{0F80DD93-1C4F-46C2-81E9-C66A6484ECE6}" srcOrd="0" destOrd="0" presId="urn:microsoft.com/office/officeart/2005/8/layout/hierarchy4"/>
    <dgm:cxn modelId="{885CB22D-F5B5-4592-8651-141BE78223FA}" type="presParOf" srcId="{4374A832-F9A5-427A-A185-A07644FD8547}" destId="{109A0A57-4DFF-465F-9969-79E4CB13A286}" srcOrd="1" destOrd="0" presId="urn:microsoft.com/office/officeart/2005/8/layout/hierarchy4"/>
    <dgm:cxn modelId="{4C9F2D1C-5E56-4D0F-822D-9CBCF377EDAB}" type="presParOf" srcId="{6F2951A1-99E2-4ECA-AE47-758E17142276}" destId="{CEBDBC55-58B0-4ED0-95ED-AE5B7D0B3B4D}" srcOrd="1" destOrd="0" presId="urn:microsoft.com/office/officeart/2005/8/layout/hierarchy4"/>
    <dgm:cxn modelId="{1A63DD2C-0BB5-4E9C-8ADD-858BEAC521F2}" type="presParOf" srcId="{6F2951A1-99E2-4ECA-AE47-758E17142276}" destId="{4AF8CCDA-CF0A-49F7-9E01-5B7F6FE889A1}" srcOrd="2" destOrd="0" presId="urn:microsoft.com/office/officeart/2005/8/layout/hierarchy4"/>
    <dgm:cxn modelId="{D8252659-6485-43AB-AAEB-EC6DC5040246}" type="presParOf" srcId="{4AF8CCDA-CF0A-49F7-9E01-5B7F6FE889A1}" destId="{744F7BCB-DA49-4A15-8EE1-4C07C5F678F1}" srcOrd="0" destOrd="0" presId="urn:microsoft.com/office/officeart/2005/8/layout/hierarchy4"/>
    <dgm:cxn modelId="{2C3F18E2-9E31-4584-BCD4-E683BCA21CA9}" type="presParOf" srcId="{4AF8CCDA-CF0A-49F7-9E01-5B7F6FE889A1}" destId="{8424FBDB-72A7-4632-A125-5D7222CF7B77}" srcOrd="1" destOrd="0" presId="urn:microsoft.com/office/officeart/2005/8/layout/hierarchy4"/>
    <dgm:cxn modelId="{2C0E3063-B674-447E-BF3C-F0A2741544C1}" type="presParOf" srcId="{5EB7EE0A-85AD-45A0-ACF6-2F50989C6FEE}" destId="{1AF6F0D7-59E0-4570-A849-E2AA2F30309E}" srcOrd="1" destOrd="0" presId="urn:microsoft.com/office/officeart/2005/8/layout/hierarchy4"/>
    <dgm:cxn modelId="{D3DC92CA-98D2-4240-AFF6-CFC3490511A1}" type="presParOf" srcId="{5EB7EE0A-85AD-45A0-ACF6-2F50989C6FEE}" destId="{27958E11-50F5-4534-850B-AF3589D692AC}" srcOrd="2" destOrd="0" presId="urn:microsoft.com/office/officeart/2005/8/layout/hierarchy4"/>
    <dgm:cxn modelId="{2254C054-7EDC-42D3-86C5-8F2F6A4A3730}" type="presParOf" srcId="{27958E11-50F5-4534-850B-AF3589D692AC}" destId="{B7170B7C-C849-4C3E-A482-8A5273E25961}" srcOrd="0" destOrd="0" presId="urn:microsoft.com/office/officeart/2005/8/layout/hierarchy4"/>
    <dgm:cxn modelId="{DE4D0CA5-610B-4EEE-A1A0-B8CF617AEC60}" type="presParOf" srcId="{27958E11-50F5-4534-850B-AF3589D692AC}" destId="{68A6C6E7-2015-4E88-9041-5673BAFBF342}" srcOrd="1" destOrd="0" presId="urn:microsoft.com/office/officeart/2005/8/layout/hierarchy4"/>
    <dgm:cxn modelId="{7DE81A42-6F3F-405B-ABC3-EC236A0E5F73}" type="presParOf" srcId="{27958E11-50F5-4534-850B-AF3589D692AC}" destId="{E4D36BE2-ACA1-4969-86B2-78DA1E1FF90C}" srcOrd="2" destOrd="0" presId="urn:microsoft.com/office/officeart/2005/8/layout/hierarchy4"/>
    <dgm:cxn modelId="{286EE4DA-F81B-4000-85C4-334CB607147E}" type="presParOf" srcId="{E4D36BE2-ACA1-4969-86B2-78DA1E1FF90C}" destId="{8AFBD6D7-D9BB-4652-8750-E047FBF3EBDF}" srcOrd="0" destOrd="0" presId="urn:microsoft.com/office/officeart/2005/8/layout/hierarchy4"/>
    <dgm:cxn modelId="{6A894F60-0C11-45DB-A382-8F81ED7AB666}" type="presParOf" srcId="{8AFBD6D7-D9BB-4652-8750-E047FBF3EBDF}" destId="{02768529-B9DC-4BE3-A6C1-49DF975265C2}" srcOrd="0" destOrd="0" presId="urn:microsoft.com/office/officeart/2005/8/layout/hierarchy4"/>
    <dgm:cxn modelId="{C522A746-C11E-4840-A111-EF8F0EB22B5C}" type="presParOf" srcId="{8AFBD6D7-D9BB-4652-8750-E047FBF3EBDF}" destId="{EB7D4D09-B79A-419C-8EC9-2798E475B0D9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939DF-94AB-4917-BB83-084E10915A7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A170F5-701D-4C17-B1D6-A170CA8E71A5}">
      <dgm:prSet phldrT="[Текст]" custT="1"/>
      <dgm:spPr/>
      <dgm:t>
        <a:bodyPr/>
        <a:lstStyle/>
        <a:p>
          <a:r>
            <a:rPr lang="ru-RU" sz="2800" dirty="0" smtClean="0"/>
            <a:t>весы</a:t>
          </a:r>
          <a:endParaRPr lang="ru-RU" sz="2800" dirty="0"/>
        </a:p>
      </dgm:t>
    </dgm:pt>
    <dgm:pt modelId="{67A63244-09A7-4FE4-8FCB-A83877E719A1}" type="parTrans" cxnId="{457E458D-DF07-4C90-8E49-EA4A82B24AE2}">
      <dgm:prSet/>
      <dgm:spPr/>
      <dgm:t>
        <a:bodyPr/>
        <a:lstStyle/>
        <a:p>
          <a:endParaRPr lang="ru-RU"/>
        </a:p>
      </dgm:t>
    </dgm:pt>
    <dgm:pt modelId="{69099F9A-29EC-4FB8-A331-A98DAB375A27}" type="sibTrans" cxnId="{457E458D-DF07-4C90-8E49-EA4A82B24AE2}">
      <dgm:prSet/>
      <dgm:spPr/>
      <dgm:t>
        <a:bodyPr/>
        <a:lstStyle/>
        <a:p>
          <a:endParaRPr lang="ru-RU"/>
        </a:p>
      </dgm:t>
    </dgm:pt>
    <dgm:pt modelId="{A1BC6B5D-1CAC-47AB-8F9D-8278235D852C}">
      <dgm:prSet phldrT="[Текст]" custT="1"/>
      <dgm:spPr/>
      <dgm:t>
        <a:bodyPr/>
        <a:lstStyle/>
        <a:p>
          <a:r>
            <a:rPr lang="ru-RU" sz="2800" dirty="0" smtClean="0"/>
            <a:t>линейка</a:t>
          </a:r>
          <a:endParaRPr lang="ru-RU" sz="2800" dirty="0"/>
        </a:p>
      </dgm:t>
    </dgm:pt>
    <dgm:pt modelId="{71A1350D-C78D-4CD8-9B9D-24AB4D0B1658}" type="parTrans" cxnId="{58A9FAEE-235F-4565-A513-23BAADB83DEC}">
      <dgm:prSet/>
      <dgm:spPr/>
      <dgm:t>
        <a:bodyPr/>
        <a:lstStyle/>
        <a:p>
          <a:endParaRPr lang="ru-RU"/>
        </a:p>
      </dgm:t>
    </dgm:pt>
    <dgm:pt modelId="{752FD61A-A411-4A08-BB6B-5E007EC62CED}" type="sibTrans" cxnId="{58A9FAEE-235F-4565-A513-23BAADB83DEC}">
      <dgm:prSet/>
      <dgm:spPr/>
      <dgm:t>
        <a:bodyPr/>
        <a:lstStyle/>
        <a:p>
          <a:endParaRPr lang="ru-RU"/>
        </a:p>
      </dgm:t>
    </dgm:pt>
    <dgm:pt modelId="{5A9C81F5-5FD4-48C4-BB9F-9437AF1553E2}">
      <dgm:prSet phldrT="[Текст]" custT="1"/>
      <dgm:spPr/>
      <dgm:t>
        <a:bodyPr/>
        <a:lstStyle/>
        <a:p>
          <a:r>
            <a:rPr lang="ru-RU" sz="2800" dirty="0" smtClean="0"/>
            <a:t>барометр</a:t>
          </a:r>
          <a:endParaRPr lang="ru-RU" sz="2800" dirty="0"/>
        </a:p>
      </dgm:t>
    </dgm:pt>
    <dgm:pt modelId="{0D48C04E-530D-440D-87D2-03EF8FE1B69A}" type="parTrans" cxnId="{D2F89730-B9EF-45F3-91FF-C8D914F24AAA}">
      <dgm:prSet/>
      <dgm:spPr/>
      <dgm:t>
        <a:bodyPr/>
        <a:lstStyle/>
        <a:p>
          <a:endParaRPr lang="ru-RU"/>
        </a:p>
      </dgm:t>
    </dgm:pt>
    <dgm:pt modelId="{59D1C264-319B-4460-8252-11A7AB4483BA}" type="sibTrans" cxnId="{D2F89730-B9EF-45F3-91FF-C8D914F24AAA}">
      <dgm:prSet/>
      <dgm:spPr/>
      <dgm:t>
        <a:bodyPr/>
        <a:lstStyle/>
        <a:p>
          <a:endParaRPr lang="ru-RU"/>
        </a:p>
      </dgm:t>
    </dgm:pt>
    <dgm:pt modelId="{BFD42674-019C-4E68-A32D-1A9918C9252A}">
      <dgm:prSet phldrT="[Текст]" custT="1"/>
      <dgm:spPr/>
      <dgm:t>
        <a:bodyPr/>
        <a:lstStyle/>
        <a:p>
          <a:r>
            <a:rPr lang="ru-RU" sz="2800" dirty="0" smtClean="0"/>
            <a:t>штатив</a:t>
          </a:r>
          <a:endParaRPr lang="ru-RU" sz="2800" dirty="0"/>
        </a:p>
      </dgm:t>
    </dgm:pt>
    <dgm:pt modelId="{54EA345B-478F-4CAB-94DA-7CFC872CA6B8}" type="parTrans" cxnId="{30DD71CF-CC6B-4982-BD38-03F2C990BA34}">
      <dgm:prSet/>
      <dgm:spPr/>
      <dgm:t>
        <a:bodyPr/>
        <a:lstStyle/>
        <a:p>
          <a:endParaRPr lang="ru-RU"/>
        </a:p>
      </dgm:t>
    </dgm:pt>
    <dgm:pt modelId="{D2368176-C984-4392-8546-09709C26F2DA}" type="sibTrans" cxnId="{30DD71CF-CC6B-4982-BD38-03F2C990BA34}">
      <dgm:prSet/>
      <dgm:spPr/>
      <dgm:t>
        <a:bodyPr/>
        <a:lstStyle/>
        <a:p>
          <a:endParaRPr lang="ru-RU"/>
        </a:p>
      </dgm:t>
    </dgm:pt>
    <dgm:pt modelId="{228380F4-BEFC-4AB8-AD57-947E090AB008}">
      <dgm:prSet phldrT="[Текст]" custT="1"/>
      <dgm:spPr/>
      <dgm:t>
        <a:bodyPr/>
        <a:lstStyle/>
        <a:p>
          <a:r>
            <a:rPr lang="ru-RU" sz="2800" dirty="0" smtClean="0"/>
            <a:t>термометр</a:t>
          </a:r>
          <a:endParaRPr lang="ru-RU" sz="2800" dirty="0"/>
        </a:p>
      </dgm:t>
    </dgm:pt>
    <dgm:pt modelId="{61971CEA-45CB-4E70-8460-8FD3547E1D2E}" type="parTrans" cxnId="{FC1DA41D-6488-4ABD-9EFA-78C8B4851ABF}">
      <dgm:prSet/>
      <dgm:spPr/>
      <dgm:t>
        <a:bodyPr/>
        <a:lstStyle/>
        <a:p>
          <a:endParaRPr lang="ru-RU"/>
        </a:p>
      </dgm:t>
    </dgm:pt>
    <dgm:pt modelId="{1D5BFE4B-BB07-4D68-A074-245CCD368066}" type="sibTrans" cxnId="{FC1DA41D-6488-4ABD-9EFA-78C8B4851ABF}">
      <dgm:prSet/>
      <dgm:spPr/>
      <dgm:t>
        <a:bodyPr/>
        <a:lstStyle/>
        <a:p>
          <a:endParaRPr lang="ru-RU"/>
        </a:p>
      </dgm:t>
    </dgm:pt>
    <dgm:pt modelId="{A8A40F40-629D-4194-8D3D-58D0089E4031}">
      <dgm:prSet phldrT="[Текст]" custT="1"/>
      <dgm:spPr/>
      <dgm:t>
        <a:bodyPr/>
        <a:lstStyle/>
        <a:p>
          <a:r>
            <a:rPr lang="ru-RU" sz="2800" dirty="0" smtClean="0"/>
            <a:t>динамометр</a:t>
          </a:r>
          <a:endParaRPr lang="ru-RU" sz="2800" dirty="0"/>
        </a:p>
      </dgm:t>
    </dgm:pt>
    <dgm:pt modelId="{81FC14F7-CC74-480E-BD88-5107D24BB740}" type="parTrans" cxnId="{EEC5F186-86C9-460C-BD3D-02C145C3F0D0}">
      <dgm:prSet/>
      <dgm:spPr/>
      <dgm:t>
        <a:bodyPr/>
        <a:lstStyle/>
        <a:p>
          <a:endParaRPr lang="ru-RU"/>
        </a:p>
      </dgm:t>
    </dgm:pt>
    <dgm:pt modelId="{79461CFB-B95C-4297-B808-A2C9DADA2EB7}" type="sibTrans" cxnId="{EEC5F186-86C9-460C-BD3D-02C145C3F0D0}">
      <dgm:prSet/>
      <dgm:spPr/>
      <dgm:t>
        <a:bodyPr/>
        <a:lstStyle/>
        <a:p>
          <a:endParaRPr lang="ru-RU"/>
        </a:p>
      </dgm:t>
    </dgm:pt>
    <dgm:pt modelId="{D0589787-8256-4CA4-A71E-555B8581C316}">
      <dgm:prSet phldrT="[Текст]" custT="1"/>
      <dgm:spPr/>
      <dgm:t>
        <a:bodyPr/>
        <a:lstStyle/>
        <a:p>
          <a:r>
            <a:rPr lang="ru-RU" sz="2800" dirty="0" smtClean="0"/>
            <a:t>часы</a:t>
          </a:r>
          <a:endParaRPr lang="ru-RU" sz="2800" dirty="0"/>
        </a:p>
      </dgm:t>
    </dgm:pt>
    <dgm:pt modelId="{70667001-2980-4D0F-91C7-5BBB241EC9E1}" type="parTrans" cxnId="{DB4E52A7-5182-4F21-9621-332194A2CE70}">
      <dgm:prSet/>
      <dgm:spPr/>
      <dgm:t>
        <a:bodyPr/>
        <a:lstStyle/>
        <a:p>
          <a:endParaRPr lang="ru-RU"/>
        </a:p>
      </dgm:t>
    </dgm:pt>
    <dgm:pt modelId="{02275C6B-9574-4E7E-AE63-3517FC44E565}" type="sibTrans" cxnId="{DB4E52A7-5182-4F21-9621-332194A2CE70}">
      <dgm:prSet/>
      <dgm:spPr/>
      <dgm:t>
        <a:bodyPr/>
        <a:lstStyle/>
        <a:p>
          <a:endParaRPr lang="ru-RU"/>
        </a:p>
      </dgm:t>
    </dgm:pt>
    <dgm:pt modelId="{A362901D-AA76-44EA-A25B-1F2BBAA3F823}">
      <dgm:prSet phldrT="[Текст]" custT="1"/>
      <dgm:spPr/>
      <dgm:t>
        <a:bodyPr/>
        <a:lstStyle/>
        <a:p>
          <a:r>
            <a:rPr lang="ru-RU" sz="2800" dirty="0" smtClean="0"/>
            <a:t>мензурка</a:t>
          </a:r>
          <a:endParaRPr lang="ru-RU" sz="2800" dirty="0"/>
        </a:p>
      </dgm:t>
    </dgm:pt>
    <dgm:pt modelId="{66540C42-7A7C-4228-8CED-76743F5BCC45}" type="parTrans" cxnId="{02AD2DFE-2AD1-4A9A-8E04-6145AD64CFA0}">
      <dgm:prSet/>
      <dgm:spPr/>
      <dgm:t>
        <a:bodyPr/>
        <a:lstStyle/>
        <a:p>
          <a:endParaRPr lang="ru-RU"/>
        </a:p>
      </dgm:t>
    </dgm:pt>
    <dgm:pt modelId="{A86DA2B7-FE9E-4FF6-8EB3-3E280DE23D89}" type="sibTrans" cxnId="{02AD2DFE-2AD1-4A9A-8E04-6145AD64CFA0}">
      <dgm:prSet/>
      <dgm:spPr/>
      <dgm:t>
        <a:bodyPr/>
        <a:lstStyle/>
        <a:p>
          <a:endParaRPr lang="ru-RU"/>
        </a:p>
      </dgm:t>
    </dgm:pt>
    <dgm:pt modelId="{29FEBACB-3E7C-46F5-8DAC-550C54BECA19}" type="pres">
      <dgm:prSet presAssocID="{5BE939DF-94AB-4917-BB83-084E10915A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45FAE-CF15-4517-8135-24415F42655B}" type="pres">
      <dgm:prSet presAssocID="{8FA170F5-701D-4C17-B1D6-A170CA8E71A5}" presName="node" presStyleLbl="node1" presStyleIdx="0" presStyleCnt="8" custScaleX="1837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605D9-5FA3-44E6-94BD-FD3896352929}" type="pres">
      <dgm:prSet presAssocID="{69099F9A-29EC-4FB8-A331-A98DAB375A27}" presName="sibTrans" presStyleLbl="sibTrans2D1" presStyleIdx="0" presStyleCnt="8"/>
      <dgm:spPr/>
      <dgm:t>
        <a:bodyPr/>
        <a:lstStyle/>
        <a:p>
          <a:endParaRPr lang="ru-RU"/>
        </a:p>
      </dgm:t>
    </dgm:pt>
    <dgm:pt modelId="{A7EC8524-F6E7-4061-8FFF-7E779ED99597}" type="pres">
      <dgm:prSet presAssocID="{69099F9A-29EC-4FB8-A331-A98DAB375A27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6006EE2F-B672-4602-B1EC-96521B5FB545}" type="pres">
      <dgm:prSet presAssocID="{A1BC6B5D-1CAC-47AB-8F9D-8278235D852C}" presName="node" presStyleLbl="node1" presStyleIdx="1" presStyleCnt="8" custScaleX="209150" custRadScaleRad="150586" custRadScaleInc="678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0A789-016B-4317-9DE9-F674F590ABA0}" type="pres">
      <dgm:prSet presAssocID="{752FD61A-A411-4A08-BB6B-5E007EC62CED}" presName="sibTrans" presStyleLbl="sibTrans2D1" presStyleIdx="1" presStyleCnt="8"/>
      <dgm:spPr/>
      <dgm:t>
        <a:bodyPr/>
        <a:lstStyle/>
        <a:p>
          <a:endParaRPr lang="ru-RU"/>
        </a:p>
      </dgm:t>
    </dgm:pt>
    <dgm:pt modelId="{14044C35-0C8F-49D9-8A2C-011F8575448D}" type="pres">
      <dgm:prSet presAssocID="{752FD61A-A411-4A08-BB6B-5E007EC62CED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CD8D45DD-535F-430D-9166-8B17586A71AC}" type="pres">
      <dgm:prSet presAssocID="{5A9C81F5-5FD4-48C4-BB9F-9437AF1553E2}" presName="node" presStyleLbl="node1" presStyleIdx="2" presStyleCnt="8" custScaleX="256156" custRadScaleRad="133287" custRadScaleInc="-9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F0BFF-6590-417C-9DD5-D876917D7178}" type="pres">
      <dgm:prSet presAssocID="{59D1C264-319B-4460-8252-11A7AB4483BA}" presName="sibTrans" presStyleLbl="sibTrans2D1" presStyleIdx="2" presStyleCnt="8"/>
      <dgm:spPr/>
      <dgm:t>
        <a:bodyPr/>
        <a:lstStyle/>
        <a:p>
          <a:endParaRPr lang="ru-RU"/>
        </a:p>
      </dgm:t>
    </dgm:pt>
    <dgm:pt modelId="{842BEF02-F708-4820-96DD-294259CCBA2E}" type="pres">
      <dgm:prSet presAssocID="{59D1C264-319B-4460-8252-11A7AB4483BA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7808F770-F91D-4902-BD63-F3EED30B85F1}" type="pres">
      <dgm:prSet presAssocID="{BFD42674-019C-4E68-A32D-1A9918C9252A}" presName="node" presStyleLbl="node1" presStyleIdx="3" presStyleCnt="8" custScaleX="285201" custRadScaleRad="148703" custRadScaleInc="-90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646C7E-5E89-4328-B375-973995F06505}" type="pres">
      <dgm:prSet presAssocID="{D2368176-C984-4392-8546-09709C26F2DA}" presName="sibTrans" presStyleLbl="sibTrans2D1" presStyleIdx="3" presStyleCnt="8"/>
      <dgm:spPr/>
      <dgm:t>
        <a:bodyPr/>
        <a:lstStyle/>
        <a:p>
          <a:endParaRPr lang="ru-RU"/>
        </a:p>
      </dgm:t>
    </dgm:pt>
    <dgm:pt modelId="{44638900-D6A7-4171-93B9-05DFBDA2BFB2}" type="pres">
      <dgm:prSet presAssocID="{D2368176-C984-4392-8546-09709C26F2DA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EB21AC66-2A1B-4F86-8D19-8F3383D903AC}" type="pres">
      <dgm:prSet presAssocID="{228380F4-BEFC-4AB8-AD57-947E090AB008}" presName="node" presStyleLbl="node1" presStyleIdx="4" presStyleCnt="8" custScaleX="248317" custRadScaleRad="87506" custRadScaleInc="-2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1701F9-9579-4B31-A8B4-14FACF2F478B}" type="pres">
      <dgm:prSet presAssocID="{1D5BFE4B-BB07-4D68-A074-245CCD368066}" presName="sibTrans" presStyleLbl="sibTrans2D1" presStyleIdx="4" presStyleCnt="8"/>
      <dgm:spPr/>
      <dgm:t>
        <a:bodyPr/>
        <a:lstStyle/>
        <a:p>
          <a:endParaRPr lang="ru-RU"/>
        </a:p>
      </dgm:t>
    </dgm:pt>
    <dgm:pt modelId="{04CC0BE4-D185-4919-BEF8-C80DA60A4940}" type="pres">
      <dgm:prSet presAssocID="{1D5BFE4B-BB07-4D68-A074-245CCD368066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54675B13-D49C-433D-96FD-96F2806A305E}" type="pres">
      <dgm:prSet presAssocID="{A8A40F40-629D-4194-8D3D-58D0089E4031}" presName="node" presStyleLbl="node1" presStyleIdx="5" presStyleCnt="8" custScaleX="270331" custRadScaleRad="141715" custRadScaleInc="97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B7968-AED9-44E9-8091-CBACA510E24D}" type="pres">
      <dgm:prSet presAssocID="{79461CFB-B95C-4297-B808-A2C9DADA2EB7}" presName="sibTrans" presStyleLbl="sibTrans2D1" presStyleIdx="5" presStyleCnt="8"/>
      <dgm:spPr/>
      <dgm:t>
        <a:bodyPr/>
        <a:lstStyle/>
        <a:p>
          <a:endParaRPr lang="ru-RU"/>
        </a:p>
      </dgm:t>
    </dgm:pt>
    <dgm:pt modelId="{E11650A6-073F-456B-AE5A-10D5F2A12E21}" type="pres">
      <dgm:prSet presAssocID="{79461CFB-B95C-4297-B808-A2C9DADA2EB7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90D993F0-DE81-46A3-B7E2-6C63C1ECBC47}" type="pres">
      <dgm:prSet presAssocID="{D0589787-8256-4CA4-A71E-555B8581C316}" presName="node" presStyleLbl="node1" presStyleIdx="6" presStyleCnt="8" custScaleX="222363" custRadScaleRad="136922" custRadScaleInc="26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2CA6D-9DB0-406E-9CA2-C7C2782BA881}" type="pres">
      <dgm:prSet presAssocID="{02275C6B-9574-4E7E-AE63-3517FC44E565}" presName="sibTrans" presStyleLbl="sibTrans2D1" presStyleIdx="6" presStyleCnt="8"/>
      <dgm:spPr/>
      <dgm:t>
        <a:bodyPr/>
        <a:lstStyle/>
        <a:p>
          <a:endParaRPr lang="ru-RU"/>
        </a:p>
      </dgm:t>
    </dgm:pt>
    <dgm:pt modelId="{17846C04-8ACB-44FE-8515-12EDE7863D6E}" type="pres">
      <dgm:prSet presAssocID="{02275C6B-9574-4E7E-AE63-3517FC44E565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5589EFF8-F26B-4240-B437-80BD596A3DE9}" type="pres">
      <dgm:prSet presAssocID="{A362901D-AA76-44EA-A25B-1F2BBAA3F823}" presName="node" presStyleLbl="node1" presStyleIdx="7" presStyleCnt="8" custScaleX="246576" custRadScaleRad="143438" custRadScaleInc="-53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B0C92-46D7-4120-9CA6-90B9F49773B0}" type="pres">
      <dgm:prSet presAssocID="{A86DA2B7-FE9E-4FF6-8EB3-3E280DE23D89}" presName="sibTrans" presStyleLbl="sibTrans2D1" presStyleIdx="7" presStyleCnt="8"/>
      <dgm:spPr/>
      <dgm:t>
        <a:bodyPr/>
        <a:lstStyle/>
        <a:p>
          <a:endParaRPr lang="ru-RU"/>
        </a:p>
      </dgm:t>
    </dgm:pt>
    <dgm:pt modelId="{5A85E3E4-E69B-4834-BB8A-A17E5AF4E22E}" type="pres">
      <dgm:prSet presAssocID="{A86DA2B7-FE9E-4FF6-8EB3-3E280DE23D89}" presName="connectorText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B0CBD2F6-AEBC-46D4-871E-2A3BDECC619D}" type="presOf" srcId="{02275C6B-9574-4E7E-AE63-3517FC44E565}" destId="{BFF2CA6D-9DB0-406E-9CA2-C7C2782BA881}" srcOrd="0" destOrd="0" presId="urn:microsoft.com/office/officeart/2005/8/layout/cycle2"/>
    <dgm:cxn modelId="{7270549E-C5C1-45A0-A095-68156D523DE4}" type="presOf" srcId="{1D5BFE4B-BB07-4D68-A074-245CCD368066}" destId="{7F1701F9-9579-4B31-A8B4-14FACF2F478B}" srcOrd="0" destOrd="0" presId="urn:microsoft.com/office/officeart/2005/8/layout/cycle2"/>
    <dgm:cxn modelId="{111E86BE-0ECF-43A4-8260-C7BF7DF36F1D}" type="presOf" srcId="{752FD61A-A411-4A08-BB6B-5E007EC62CED}" destId="{BF10A789-016B-4317-9DE9-F674F590ABA0}" srcOrd="0" destOrd="0" presId="urn:microsoft.com/office/officeart/2005/8/layout/cycle2"/>
    <dgm:cxn modelId="{9C5C7F31-D7B8-467B-BED8-ECE8DC972046}" type="presOf" srcId="{69099F9A-29EC-4FB8-A331-A98DAB375A27}" destId="{456605D9-5FA3-44E6-94BD-FD3896352929}" srcOrd="0" destOrd="0" presId="urn:microsoft.com/office/officeart/2005/8/layout/cycle2"/>
    <dgm:cxn modelId="{DDC19667-1195-4B90-B267-A274279AA6EC}" type="presOf" srcId="{228380F4-BEFC-4AB8-AD57-947E090AB008}" destId="{EB21AC66-2A1B-4F86-8D19-8F3383D903AC}" srcOrd="0" destOrd="0" presId="urn:microsoft.com/office/officeart/2005/8/layout/cycle2"/>
    <dgm:cxn modelId="{9F60B774-AFDE-4A3E-968B-3871F2627123}" type="presOf" srcId="{5BE939DF-94AB-4917-BB83-084E10915A78}" destId="{29FEBACB-3E7C-46F5-8DAC-550C54BECA19}" srcOrd="0" destOrd="0" presId="urn:microsoft.com/office/officeart/2005/8/layout/cycle2"/>
    <dgm:cxn modelId="{FC1DA41D-6488-4ABD-9EFA-78C8B4851ABF}" srcId="{5BE939DF-94AB-4917-BB83-084E10915A78}" destId="{228380F4-BEFC-4AB8-AD57-947E090AB008}" srcOrd="4" destOrd="0" parTransId="{61971CEA-45CB-4E70-8460-8FD3547E1D2E}" sibTransId="{1D5BFE4B-BB07-4D68-A074-245CCD368066}"/>
    <dgm:cxn modelId="{BB1CFADC-594A-4DD8-9E69-CE2695E9668D}" type="presOf" srcId="{79461CFB-B95C-4297-B808-A2C9DADA2EB7}" destId="{E11650A6-073F-456B-AE5A-10D5F2A12E21}" srcOrd="1" destOrd="0" presId="urn:microsoft.com/office/officeart/2005/8/layout/cycle2"/>
    <dgm:cxn modelId="{3329E605-C188-4CD9-BF1A-1F416BC2ACFD}" type="presOf" srcId="{A1BC6B5D-1CAC-47AB-8F9D-8278235D852C}" destId="{6006EE2F-B672-4602-B1EC-96521B5FB545}" srcOrd="0" destOrd="0" presId="urn:microsoft.com/office/officeart/2005/8/layout/cycle2"/>
    <dgm:cxn modelId="{3FDB5C75-46F6-430B-82C5-A86D8F71AAD3}" type="presOf" srcId="{8FA170F5-701D-4C17-B1D6-A170CA8E71A5}" destId="{89145FAE-CF15-4517-8135-24415F42655B}" srcOrd="0" destOrd="0" presId="urn:microsoft.com/office/officeart/2005/8/layout/cycle2"/>
    <dgm:cxn modelId="{DB4E52A7-5182-4F21-9621-332194A2CE70}" srcId="{5BE939DF-94AB-4917-BB83-084E10915A78}" destId="{D0589787-8256-4CA4-A71E-555B8581C316}" srcOrd="6" destOrd="0" parTransId="{70667001-2980-4D0F-91C7-5BBB241EC9E1}" sibTransId="{02275C6B-9574-4E7E-AE63-3517FC44E565}"/>
    <dgm:cxn modelId="{833BFF47-F472-47C2-B10F-D27B64F59852}" type="presOf" srcId="{A8A40F40-629D-4194-8D3D-58D0089E4031}" destId="{54675B13-D49C-433D-96FD-96F2806A305E}" srcOrd="0" destOrd="0" presId="urn:microsoft.com/office/officeart/2005/8/layout/cycle2"/>
    <dgm:cxn modelId="{BF0A65B5-E5C3-479C-9C93-4F2959BCCC15}" type="presOf" srcId="{69099F9A-29EC-4FB8-A331-A98DAB375A27}" destId="{A7EC8524-F6E7-4061-8FFF-7E779ED99597}" srcOrd="1" destOrd="0" presId="urn:microsoft.com/office/officeart/2005/8/layout/cycle2"/>
    <dgm:cxn modelId="{832D96E0-CBD4-415D-A604-77DE487F0F61}" type="presOf" srcId="{A86DA2B7-FE9E-4FF6-8EB3-3E280DE23D89}" destId="{CEEB0C92-46D7-4120-9CA6-90B9F49773B0}" srcOrd="0" destOrd="0" presId="urn:microsoft.com/office/officeart/2005/8/layout/cycle2"/>
    <dgm:cxn modelId="{1A0EB1B8-5440-4CA2-B58E-2FD41A2870CE}" type="presOf" srcId="{BFD42674-019C-4E68-A32D-1A9918C9252A}" destId="{7808F770-F91D-4902-BD63-F3EED30B85F1}" srcOrd="0" destOrd="0" presId="urn:microsoft.com/office/officeart/2005/8/layout/cycle2"/>
    <dgm:cxn modelId="{FB031E7A-10DE-4C46-B93A-F331784F9366}" type="presOf" srcId="{59D1C264-319B-4460-8252-11A7AB4483BA}" destId="{489F0BFF-6590-417C-9DD5-D876917D7178}" srcOrd="0" destOrd="0" presId="urn:microsoft.com/office/officeart/2005/8/layout/cycle2"/>
    <dgm:cxn modelId="{E35874AB-D006-420E-8121-073CC09E13EC}" type="presOf" srcId="{A362901D-AA76-44EA-A25B-1F2BBAA3F823}" destId="{5589EFF8-F26B-4240-B437-80BD596A3DE9}" srcOrd="0" destOrd="0" presId="urn:microsoft.com/office/officeart/2005/8/layout/cycle2"/>
    <dgm:cxn modelId="{D7596040-32F4-43E1-8FA5-A796680238F0}" type="presOf" srcId="{D2368176-C984-4392-8546-09709C26F2DA}" destId="{6A646C7E-5E89-4328-B375-973995F06505}" srcOrd="0" destOrd="0" presId="urn:microsoft.com/office/officeart/2005/8/layout/cycle2"/>
    <dgm:cxn modelId="{30DD71CF-CC6B-4982-BD38-03F2C990BA34}" srcId="{5BE939DF-94AB-4917-BB83-084E10915A78}" destId="{BFD42674-019C-4E68-A32D-1A9918C9252A}" srcOrd="3" destOrd="0" parTransId="{54EA345B-478F-4CAB-94DA-7CFC872CA6B8}" sibTransId="{D2368176-C984-4392-8546-09709C26F2DA}"/>
    <dgm:cxn modelId="{379C4026-4D5C-4065-BF76-BBB7E28E2AF8}" type="presOf" srcId="{D0589787-8256-4CA4-A71E-555B8581C316}" destId="{90D993F0-DE81-46A3-B7E2-6C63C1ECBC47}" srcOrd="0" destOrd="0" presId="urn:microsoft.com/office/officeart/2005/8/layout/cycle2"/>
    <dgm:cxn modelId="{942FC305-27F3-4197-812F-8C47E0703C83}" type="presOf" srcId="{59D1C264-319B-4460-8252-11A7AB4483BA}" destId="{842BEF02-F708-4820-96DD-294259CCBA2E}" srcOrd="1" destOrd="0" presId="urn:microsoft.com/office/officeart/2005/8/layout/cycle2"/>
    <dgm:cxn modelId="{02AD2DFE-2AD1-4A9A-8E04-6145AD64CFA0}" srcId="{5BE939DF-94AB-4917-BB83-084E10915A78}" destId="{A362901D-AA76-44EA-A25B-1F2BBAA3F823}" srcOrd="7" destOrd="0" parTransId="{66540C42-7A7C-4228-8CED-76743F5BCC45}" sibTransId="{A86DA2B7-FE9E-4FF6-8EB3-3E280DE23D89}"/>
    <dgm:cxn modelId="{58A9FAEE-235F-4565-A513-23BAADB83DEC}" srcId="{5BE939DF-94AB-4917-BB83-084E10915A78}" destId="{A1BC6B5D-1CAC-47AB-8F9D-8278235D852C}" srcOrd="1" destOrd="0" parTransId="{71A1350D-C78D-4CD8-9B9D-24AB4D0B1658}" sibTransId="{752FD61A-A411-4A08-BB6B-5E007EC62CED}"/>
    <dgm:cxn modelId="{EEC5F186-86C9-460C-BD3D-02C145C3F0D0}" srcId="{5BE939DF-94AB-4917-BB83-084E10915A78}" destId="{A8A40F40-629D-4194-8D3D-58D0089E4031}" srcOrd="5" destOrd="0" parTransId="{81FC14F7-CC74-480E-BD88-5107D24BB740}" sibTransId="{79461CFB-B95C-4297-B808-A2C9DADA2EB7}"/>
    <dgm:cxn modelId="{C94716DB-136B-4E56-9186-8882077FBAA1}" type="presOf" srcId="{79461CFB-B95C-4297-B808-A2C9DADA2EB7}" destId="{BB6B7968-AED9-44E9-8091-CBACA510E24D}" srcOrd="0" destOrd="0" presId="urn:microsoft.com/office/officeart/2005/8/layout/cycle2"/>
    <dgm:cxn modelId="{24ECC1B1-A9B3-4E68-BE3C-40AC7D0732C1}" type="presOf" srcId="{1D5BFE4B-BB07-4D68-A074-245CCD368066}" destId="{04CC0BE4-D185-4919-BEF8-C80DA60A4940}" srcOrd="1" destOrd="0" presId="urn:microsoft.com/office/officeart/2005/8/layout/cycle2"/>
    <dgm:cxn modelId="{965C70B8-F977-4E49-B7F5-AF2475E7AC75}" type="presOf" srcId="{752FD61A-A411-4A08-BB6B-5E007EC62CED}" destId="{14044C35-0C8F-49D9-8A2C-011F8575448D}" srcOrd="1" destOrd="0" presId="urn:microsoft.com/office/officeart/2005/8/layout/cycle2"/>
    <dgm:cxn modelId="{01749FAD-59DA-4413-9F43-CDA5391D268B}" type="presOf" srcId="{5A9C81F5-5FD4-48C4-BB9F-9437AF1553E2}" destId="{CD8D45DD-535F-430D-9166-8B17586A71AC}" srcOrd="0" destOrd="0" presId="urn:microsoft.com/office/officeart/2005/8/layout/cycle2"/>
    <dgm:cxn modelId="{59F66B01-18D8-4A3C-83C3-A7736AEEAD72}" type="presOf" srcId="{A86DA2B7-FE9E-4FF6-8EB3-3E280DE23D89}" destId="{5A85E3E4-E69B-4834-BB8A-A17E5AF4E22E}" srcOrd="1" destOrd="0" presId="urn:microsoft.com/office/officeart/2005/8/layout/cycle2"/>
    <dgm:cxn modelId="{D2F89730-B9EF-45F3-91FF-C8D914F24AAA}" srcId="{5BE939DF-94AB-4917-BB83-084E10915A78}" destId="{5A9C81F5-5FD4-48C4-BB9F-9437AF1553E2}" srcOrd="2" destOrd="0" parTransId="{0D48C04E-530D-440D-87D2-03EF8FE1B69A}" sibTransId="{59D1C264-319B-4460-8252-11A7AB4483BA}"/>
    <dgm:cxn modelId="{35C9D436-B49F-4429-8B38-4F3AFD167B79}" type="presOf" srcId="{D2368176-C984-4392-8546-09709C26F2DA}" destId="{44638900-D6A7-4171-93B9-05DFBDA2BFB2}" srcOrd="1" destOrd="0" presId="urn:microsoft.com/office/officeart/2005/8/layout/cycle2"/>
    <dgm:cxn modelId="{457E458D-DF07-4C90-8E49-EA4A82B24AE2}" srcId="{5BE939DF-94AB-4917-BB83-084E10915A78}" destId="{8FA170F5-701D-4C17-B1D6-A170CA8E71A5}" srcOrd="0" destOrd="0" parTransId="{67A63244-09A7-4FE4-8FCB-A83877E719A1}" sibTransId="{69099F9A-29EC-4FB8-A331-A98DAB375A27}"/>
    <dgm:cxn modelId="{18E3134E-8963-4641-A69D-D25BD81075F5}" type="presOf" srcId="{02275C6B-9574-4E7E-AE63-3517FC44E565}" destId="{17846C04-8ACB-44FE-8515-12EDE7863D6E}" srcOrd="1" destOrd="0" presId="urn:microsoft.com/office/officeart/2005/8/layout/cycle2"/>
    <dgm:cxn modelId="{9D4FC938-2ABA-4FB2-8FC7-60EA83F1616A}" type="presParOf" srcId="{29FEBACB-3E7C-46F5-8DAC-550C54BECA19}" destId="{89145FAE-CF15-4517-8135-24415F42655B}" srcOrd="0" destOrd="0" presId="urn:microsoft.com/office/officeart/2005/8/layout/cycle2"/>
    <dgm:cxn modelId="{7177B554-C397-4A5E-A5FD-B49BFD024456}" type="presParOf" srcId="{29FEBACB-3E7C-46F5-8DAC-550C54BECA19}" destId="{456605D9-5FA3-44E6-94BD-FD3896352929}" srcOrd="1" destOrd="0" presId="urn:microsoft.com/office/officeart/2005/8/layout/cycle2"/>
    <dgm:cxn modelId="{053041F9-FEA3-45A9-8613-6750787EACD6}" type="presParOf" srcId="{456605D9-5FA3-44E6-94BD-FD3896352929}" destId="{A7EC8524-F6E7-4061-8FFF-7E779ED99597}" srcOrd="0" destOrd="0" presId="urn:microsoft.com/office/officeart/2005/8/layout/cycle2"/>
    <dgm:cxn modelId="{B29B6715-8B28-40D7-B261-02CA3F71D0A4}" type="presParOf" srcId="{29FEBACB-3E7C-46F5-8DAC-550C54BECA19}" destId="{6006EE2F-B672-4602-B1EC-96521B5FB545}" srcOrd="2" destOrd="0" presId="urn:microsoft.com/office/officeart/2005/8/layout/cycle2"/>
    <dgm:cxn modelId="{764B150E-680F-4CD6-BF1B-1CDD1485098D}" type="presParOf" srcId="{29FEBACB-3E7C-46F5-8DAC-550C54BECA19}" destId="{BF10A789-016B-4317-9DE9-F674F590ABA0}" srcOrd="3" destOrd="0" presId="urn:microsoft.com/office/officeart/2005/8/layout/cycle2"/>
    <dgm:cxn modelId="{E935CBD9-F88F-4A36-8C46-C823A0F8E73E}" type="presParOf" srcId="{BF10A789-016B-4317-9DE9-F674F590ABA0}" destId="{14044C35-0C8F-49D9-8A2C-011F8575448D}" srcOrd="0" destOrd="0" presId="urn:microsoft.com/office/officeart/2005/8/layout/cycle2"/>
    <dgm:cxn modelId="{F2320964-ABDD-412A-959E-74BF2379E0D0}" type="presParOf" srcId="{29FEBACB-3E7C-46F5-8DAC-550C54BECA19}" destId="{CD8D45DD-535F-430D-9166-8B17586A71AC}" srcOrd="4" destOrd="0" presId="urn:microsoft.com/office/officeart/2005/8/layout/cycle2"/>
    <dgm:cxn modelId="{0CCFBF73-A016-428B-9BEC-87BB9CBFDCA9}" type="presParOf" srcId="{29FEBACB-3E7C-46F5-8DAC-550C54BECA19}" destId="{489F0BFF-6590-417C-9DD5-D876917D7178}" srcOrd="5" destOrd="0" presId="urn:microsoft.com/office/officeart/2005/8/layout/cycle2"/>
    <dgm:cxn modelId="{523CF10D-17C2-4A50-8EE0-B66300E49E77}" type="presParOf" srcId="{489F0BFF-6590-417C-9DD5-D876917D7178}" destId="{842BEF02-F708-4820-96DD-294259CCBA2E}" srcOrd="0" destOrd="0" presId="urn:microsoft.com/office/officeart/2005/8/layout/cycle2"/>
    <dgm:cxn modelId="{6067148A-C165-4612-B799-24F8BA13C42A}" type="presParOf" srcId="{29FEBACB-3E7C-46F5-8DAC-550C54BECA19}" destId="{7808F770-F91D-4902-BD63-F3EED30B85F1}" srcOrd="6" destOrd="0" presId="urn:microsoft.com/office/officeart/2005/8/layout/cycle2"/>
    <dgm:cxn modelId="{0F8534AF-33E1-4EFA-AF6E-1D4414D1E28D}" type="presParOf" srcId="{29FEBACB-3E7C-46F5-8DAC-550C54BECA19}" destId="{6A646C7E-5E89-4328-B375-973995F06505}" srcOrd="7" destOrd="0" presId="urn:microsoft.com/office/officeart/2005/8/layout/cycle2"/>
    <dgm:cxn modelId="{0E2BB702-3285-4C7C-B3B0-02507A8735D3}" type="presParOf" srcId="{6A646C7E-5E89-4328-B375-973995F06505}" destId="{44638900-D6A7-4171-93B9-05DFBDA2BFB2}" srcOrd="0" destOrd="0" presId="urn:microsoft.com/office/officeart/2005/8/layout/cycle2"/>
    <dgm:cxn modelId="{D3018FF2-3904-4710-9005-548A27191B5C}" type="presParOf" srcId="{29FEBACB-3E7C-46F5-8DAC-550C54BECA19}" destId="{EB21AC66-2A1B-4F86-8D19-8F3383D903AC}" srcOrd="8" destOrd="0" presId="urn:microsoft.com/office/officeart/2005/8/layout/cycle2"/>
    <dgm:cxn modelId="{7F717A00-B24D-41F7-9657-155B8714AC03}" type="presParOf" srcId="{29FEBACB-3E7C-46F5-8DAC-550C54BECA19}" destId="{7F1701F9-9579-4B31-A8B4-14FACF2F478B}" srcOrd="9" destOrd="0" presId="urn:microsoft.com/office/officeart/2005/8/layout/cycle2"/>
    <dgm:cxn modelId="{808832A2-B42E-4A85-B4C2-7609B4EF1E08}" type="presParOf" srcId="{7F1701F9-9579-4B31-A8B4-14FACF2F478B}" destId="{04CC0BE4-D185-4919-BEF8-C80DA60A4940}" srcOrd="0" destOrd="0" presId="urn:microsoft.com/office/officeart/2005/8/layout/cycle2"/>
    <dgm:cxn modelId="{2D156F4E-685E-4A97-A9B7-6135B52B8278}" type="presParOf" srcId="{29FEBACB-3E7C-46F5-8DAC-550C54BECA19}" destId="{54675B13-D49C-433D-96FD-96F2806A305E}" srcOrd="10" destOrd="0" presId="urn:microsoft.com/office/officeart/2005/8/layout/cycle2"/>
    <dgm:cxn modelId="{C96981C4-477B-47FF-82F7-DCDCA1F402A3}" type="presParOf" srcId="{29FEBACB-3E7C-46F5-8DAC-550C54BECA19}" destId="{BB6B7968-AED9-44E9-8091-CBACA510E24D}" srcOrd="11" destOrd="0" presId="urn:microsoft.com/office/officeart/2005/8/layout/cycle2"/>
    <dgm:cxn modelId="{59F78418-D18A-4486-A356-8B08B85DD722}" type="presParOf" srcId="{BB6B7968-AED9-44E9-8091-CBACA510E24D}" destId="{E11650A6-073F-456B-AE5A-10D5F2A12E21}" srcOrd="0" destOrd="0" presId="urn:microsoft.com/office/officeart/2005/8/layout/cycle2"/>
    <dgm:cxn modelId="{94812863-2B91-4417-BB9C-4CD5CA028491}" type="presParOf" srcId="{29FEBACB-3E7C-46F5-8DAC-550C54BECA19}" destId="{90D993F0-DE81-46A3-B7E2-6C63C1ECBC47}" srcOrd="12" destOrd="0" presId="urn:microsoft.com/office/officeart/2005/8/layout/cycle2"/>
    <dgm:cxn modelId="{09DCB00B-45CE-47CC-965D-07452F2EF62A}" type="presParOf" srcId="{29FEBACB-3E7C-46F5-8DAC-550C54BECA19}" destId="{BFF2CA6D-9DB0-406E-9CA2-C7C2782BA881}" srcOrd="13" destOrd="0" presId="urn:microsoft.com/office/officeart/2005/8/layout/cycle2"/>
    <dgm:cxn modelId="{17012DAB-B62C-4903-AC05-07F282400CDE}" type="presParOf" srcId="{BFF2CA6D-9DB0-406E-9CA2-C7C2782BA881}" destId="{17846C04-8ACB-44FE-8515-12EDE7863D6E}" srcOrd="0" destOrd="0" presId="urn:microsoft.com/office/officeart/2005/8/layout/cycle2"/>
    <dgm:cxn modelId="{AC94265B-5ED7-46A2-8711-C202CAE21EEB}" type="presParOf" srcId="{29FEBACB-3E7C-46F5-8DAC-550C54BECA19}" destId="{5589EFF8-F26B-4240-B437-80BD596A3DE9}" srcOrd="14" destOrd="0" presId="urn:microsoft.com/office/officeart/2005/8/layout/cycle2"/>
    <dgm:cxn modelId="{05444EBF-9FC0-4322-9B4F-D99B9F9DB6A8}" type="presParOf" srcId="{29FEBACB-3E7C-46F5-8DAC-550C54BECA19}" destId="{CEEB0C92-46D7-4120-9CA6-90B9F49773B0}" srcOrd="15" destOrd="0" presId="urn:microsoft.com/office/officeart/2005/8/layout/cycle2"/>
    <dgm:cxn modelId="{EE46BFA3-03D9-47C6-9C00-F5F989F4CD3D}" type="presParOf" srcId="{CEEB0C92-46D7-4120-9CA6-90B9F49773B0}" destId="{5A85E3E4-E69B-4834-BB8A-A17E5AF4E22E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DE117C55-207A-44DC-BD1F-627CD5C0AD38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D779850-C6DE-404F-9713-1348AD9C4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Внеклассное мероприятие для 7, 8 класса. Проводила в декаду естественнонаучного цикла. Работаю по учебнику ФИЗИКА, авторы: С.В. Громов, Н.А. Родина.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4F3BB9-7B97-45FE-9C38-7D6F567AF657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Учитываем расстояние, которое проходит звук от ушей до рта (в обоих случаях).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5E25F2-DA11-491E-BC6C-218BDD39A2BD}" type="slidenum">
              <a:rPr lang="ru-RU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газ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8A2192-93EC-46E8-9434-F598C6E156AB}" type="slidenum">
              <a:rPr lang="ru-RU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штатив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142A76-0C58-4650-9B4D-8E8C057ADCDD}" type="slidenum">
              <a:rPr lang="ru-RU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молекула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E6320F-B9AB-40ED-BC93-5520EECB2931}" type="slidenum">
              <a:rPr lang="ru-RU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Определите максимальную высоту подъема тела (80 м).</a:t>
            </a:r>
          </a:p>
          <a:p>
            <a:pPr>
              <a:spcBef>
                <a:spcPct val="0"/>
              </a:spcBef>
            </a:pPr>
            <a:r>
              <a:rPr lang="ru-RU" b="1" i="1" smtClean="0"/>
              <a:t>Сколько времени тело падало? (4 с).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83EB2F-A7F9-4EEB-A7CB-5A732D70A328}" type="slidenum">
              <a:rPr lang="ru-RU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Во сколько раз скорость одного тела больше другого? (Ответ: А 15 м/с, В 5 м/с, </a:t>
            </a:r>
            <a:r>
              <a:rPr lang="ru-RU" b="1" i="1" u="sng" smtClean="0"/>
              <a:t>в 3 раза</a:t>
            </a:r>
            <a:r>
              <a:rPr lang="ru-RU" b="1" i="1" smtClean="0"/>
              <a:t>)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B7DB864-D815-4F24-89FD-1EFFB01AC3B3}" type="slidenum">
              <a:rPr lang="ru-RU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Определите график равномерного прямолинейного движения (ответ: рис.1- </a:t>
            </a:r>
            <a:r>
              <a:rPr lang="ru-RU" b="1" i="1" u="sng" smtClean="0">
                <a:solidFill>
                  <a:srgbClr val="FF0000"/>
                </a:solidFill>
              </a:rPr>
              <a:t>в</a:t>
            </a:r>
            <a:r>
              <a:rPr lang="ru-RU" b="1" i="1" smtClean="0"/>
              <a:t>, рис. 2 – </a:t>
            </a:r>
            <a:r>
              <a:rPr lang="ru-RU" b="1" i="1" u="sng" smtClean="0">
                <a:solidFill>
                  <a:srgbClr val="FF0000"/>
                </a:solidFill>
              </a:rPr>
              <a:t>4</a:t>
            </a:r>
            <a:r>
              <a:rPr lang="ru-RU" b="1" i="1" smtClean="0"/>
              <a:t>)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B38D23-4242-4798-9608-88CE6A6F0CC3}" type="slidenum">
              <a:rPr lang="ru-RU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94BE6E5-BDA4-4550-8958-C1F2DAEC5A6E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3B0BD4-26AF-45A3-AB37-547723E645F8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CA6EF6-B978-4125-AA50-8781DC1AFE99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Северное сияние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11D8EB-F0C8-484E-94CB-EEDE4C3B50CD}" type="slidenum">
              <a:rPr lang="ru-RU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57DD9B-CD5D-4F49-B164-CC47B8D7D5D2}" type="slidenum">
              <a:rPr lang="ru-RU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этот квадрат и стучит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69A9DF-EB19-4936-957E-646FDD8BD196}" type="slidenum">
              <a:rPr lang="ru-RU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ньютонах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7D57808-88B4-453C-BD43-F88EDD72729D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b="1" i="1" smtClean="0"/>
              <a:t>О</a:t>
            </a:r>
            <a:r>
              <a:rPr lang="ru-RU" i="1" smtClean="0"/>
              <a:t>дин, </a:t>
            </a:r>
            <a:r>
              <a:rPr lang="ru-RU" b="1" i="1" smtClean="0"/>
              <a:t>д</a:t>
            </a:r>
            <a:r>
              <a:rPr lang="ru-RU" i="1" smtClean="0"/>
              <a:t>ва, </a:t>
            </a:r>
            <a:r>
              <a:rPr lang="ru-RU" b="1" i="1" smtClean="0"/>
              <a:t>т</a:t>
            </a:r>
            <a:r>
              <a:rPr lang="ru-RU" i="1" smtClean="0"/>
              <a:t>ри, </a:t>
            </a:r>
            <a:r>
              <a:rPr lang="ru-RU" b="1" i="1" smtClean="0"/>
              <a:t>ч</a:t>
            </a:r>
            <a:r>
              <a:rPr lang="ru-RU" i="1" smtClean="0"/>
              <a:t>етыре, </a:t>
            </a:r>
            <a:r>
              <a:rPr lang="ru-RU" b="1" i="1" smtClean="0"/>
              <a:t>п</a:t>
            </a:r>
            <a:r>
              <a:rPr lang="ru-RU" i="1" smtClean="0"/>
              <a:t>ять, </a:t>
            </a:r>
            <a:r>
              <a:rPr lang="ru-RU" b="1" i="1" smtClean="0"/>
              <a:t>ш</a:t>
            </a:r>
            <a:r>
              <a:rPr lang="ru-RU" i="1" smtClean="0"/>
              <a:t>есть, </a:t>
            </a:r>
            <a:r>
              <a:rPr lang="ru-RU" b="1" i="1" smtClean="0"/>
              <a:t>с</a:t>
            </a:r>
            <a:r>
              <a:rPr lang="ru-RU" i="1" smtClean="0"/>
              <a:t>емь…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9772A6-0E5D-4D85-9EF7-4D2F22604917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807AA-3F37-4DE6-B50D-8801810FFB32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124A2-D5E1-4D25-A10A-72481F7FB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59E2-FFA3-406D-92B3-397629605CB9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DF05-34A4-445E-B0A6-AAEB87BCB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CF758-9A48-460F-9EC5-3FEB201378F4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86E83-193B-4B8E-A54E-F0FFEA3D4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364B3-AFD8-4102-802A-3435C209372F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6D0B6-E71C-42E9-A3CB-8D6CE9C06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EC2B-2506-4D65-8BB8-9BFD4F687BA1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CFD6F-D083-459A-BFC0-1703022CC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D687-4C5A-4618-A695-AC66332F4215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3806-6F33-44ED-8AC8-CA3B03C00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26DB-4EE2-48DA-B329-1BE28E69DC75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E1A50-C128-42F6-B4D3-170EDC467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980C-7F42-48C9-9DF7-34DA7CD1DFEB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A7879-CD7F-4A27-9297-10B4B96EC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7F24-9104-4D74-8612-A4E12F2D9F2E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2E2F9-525B-45F7-ABB8-F6E768B9BD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E8A1-DFFA-4DCA-A488-3ECB541FE293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D298-EA9E-4E37-BC4C-13F2F9083D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15B1-30CC-4BB1-970D-9EC40F3CA4A8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EC8E-C18E-4EAF-B6BD-924D49F897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EC1FBD-F5B9-4950-93FE-762BF2120AD8}" type="datetimeFigureOut">
              <a:rPr lang="ru-RU"/>
              <a:pPr>
                <a:defRPr/>
              </a:pPr>
              <a:t>12.03.2012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035217-3F9E-4BE5-9093-3D3B3EA3C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history.rsuh.ru/historycd/history/graph/pictures/portrets/paskal.jpg" TargetMode="External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3" Type="http://schemas.openxmlformats.org/officeDocument/2006/relationships/image" Target="../media/image4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microsoft.com/office/2007/relationships/diagramDrawing" Target="../diagrams/drawing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hyperlink" Target="http://s005.radikal.ru/i212/1102/93/81b209cd486b.jpg" TargetMode="External"/><Relationship Id="rId18" Type="http://schemas.openxmlformats.org/officeDocument/2006/relationships/hyperlink" Target="http://i071.radikal.ru/1102/d3/8ec24c233603.jpg" TargetMode="External"/><Relationship Id="rId26" Type="http://schemas.openxmlformats.org/officeDocument/2006/relationships/hyperlink" Target="http://aphorism-list.com/autors.php?page=eynshteyn&amp;tkautors=eynshteyn" TargetMode="External"/><Relationship Id="rId39" Type="http://schemas.openxmlformats.org/officeDocument/2006/relationships/hyperlink" Target="http://i045.radikal.ru/1102/df/8ea5582b5d0c.jpg" TargetMode="External"/><Relationship Id="rId3" Type="http://schemas.openxmlformats.org/officeDocument/2006/relationships/hyperlink" Target="http://i012.radikal.ru/1102/06/a0e5bec8bb32.jpg" TargetMode="External"/><Relationship Id="rId21" Type="http://schemas.openxmlformats.org/officeDocument/2006/relationships/hyperlink" Target="http://i048.radikal.ru/1102/ed/0aee2cb07fdd.gif" TargetMode="External"/><Relationship Id="rId34" Type="http://schemas.openxmlformats.org/officeDocument/2006/relationships/hyperlink" Target="http://s015.radikal.ru/i332/1102/c5/a7c0e802876a.jpg" TargetMode="External"/><Relationship Id="rId42" Type="http://schemas.openxmlformats.org/officeDocument/2006/relationships/hyperlink" Target="http://i012.radikal.ru/1102/c8/ff84b4018061.jpg" TargetMode="External"/><Relationship Id="rId47" Type="http://schemas.openxmlformats.org/officeDocument/2006/relationships/hyperlink" Target="http://i082.radikal.ru/1102/11/6aab8355a8c6.jpg" TargetMode="External"/><Relationship Id="rId50" Type="http://schemas.openxmlformats.org/officeDocument/2006/relationships/hyperlink" Target="http://s40.radikal.ru/i087/1102/10/a8ee4c4bf7ec.jpg" TargetMode="External"/><Relationship Id="rId7" Type="http://schemas.openxmlformats.org/officeDocument/2006/relationships/hyperlink" Target="http://s60.radikal.ru/i170/1102/b1/088cb97611df.jpg" TargetMode="External"/><Relationship Id="rId12" Type="http://schemas.openxmlformats.org/officeDocument/2006/relationships/hyperlink" Target="http://i027.radikal.ru/1102/f5/11f79180b535.jpg" TargetMode="External"/><Relationship Id="rId17" Type="http://schemas.openxmlformats.org/officeDocument/2006/relationships/hyperlink" Target="http://s003.radikal.ru/i202/1102/21/2576d0b6be7a.jpg" TargetMode="External"/><Relationship Id="rId25" Type="http://schemas.openxmlformats.org/officeDocument/2006/relationships/hyperlink" Target="http://i006.radikal.ru/1102/8a/792e7ec59d84.jpg" TargetMode="External"/><Relationship Id="rId33" Type="http://schemas.openxmlformats.org/officeDocument/2006/relationships/hyperlink" Target="http://s002.radikal.ru/i198/1102/05/49316b158ba7.jpg" TargetMode="External"/><Relationship Id="rId38" Type="http://schemas.openxmlformats.org/officeDocument/2006/relationships/hyperlink" Target="http://s40.radikal.ru/i087/1102/3b/ebd2c2f435e8.jpg" TargetMode="External"/><Relationship Id="rId46" Type="http://schemas.openxmlformats.org/officeDocument/2006/relationships/hyperlink" Target="http://i003.radikal.ru/1102/30/2ebb36b64d53.jpg" TargetMode="External"/><Relationship Id="rId2" Type="http://schemas.openxmlformats.org/officeDocument/2006/relationships/image" Target="../media/image56.jpeg"/><Relationship Id="rId16" Type="http://schemas.openxmlformats.org/officeDocument/2006/relationships/hyperlink" Target="http://s14.radikal.ru/i187/1102/9b/3a528ddf0597.jpg" TargetMode="External"/><Relationship Id="rId20" Type="http://schemas.openxmlformats.org/officeDocument/2006/relationships/hyperlink" Target="http://s005.radikal.ru/i209/1102/3b/ae3241d6a4c0.jpg" TargetMode="External"/><Relationship Id="rId29" Type="http://schemas.openxmlformats.org/officeDocument/2006/relationships/hyperlink" Target="http://s013.radikal.ru/i324/1102/cd/9055542ca590.png" TargetMode="External"/><Relationship Id="rId41" Type="http://schemas.openxmlformats.org/officeDocument/2006/relationships/hyperlink" Target="http://s003.radikal.ru/i202/1102/b4/c62fb3040904.jpg" TargetMode="External"/><Relationship Id="rId54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016.radikal.ru/i335/1102/49/74ca0ea0dd42.jpg" TargetMode="External"/><Relationship Id="rId11" Type="http://schemas.openxmlformats.org/officeDocument/2006/relationships/hyperlink" Target="http://s54.radikal.ru/i146/1102/33/46189a7465d4.jpg" TargetMode="External"/><Relationship Id="rId24" Type="http://schemas.openxmlformats.org/officeDocument/2006/relationships/hyperlink" Target="http://s56.radikal.ru/i151/1102/e0/cf377cb305f5.jpg" TargetMode="External"/><Relationship Id="rId32" Type="http://schemas.openxmlformats.org/officeDocument/2006/relationships/hyperlink" Target="http://s46.radikal.ru/i112/1102/a8/68ca9fc7c9da.jpg" TargetMode="External"/><Relationship Id="rId37" Type="http://schemas.openxmlformats.org/officeDocument/2006/relationships/hyperlink" Target="http://i071.radikal.ru/1102/75/9c126cec0b99.jpg" TargetMode="External"/><Relationship Id="rId40" Type="http://schemas.openxmlformats.org/officeDocument/2006/relationships/hyperlink" Target="http://s13.radikal.ru/i186/1102/ae/25f92e5eb31b.jpg" TargetMode="External"/><Relationship Id="rId45" Type="http://schemas.openxmlformats.org/officeDocument/2006/relationships/hyperlink" Target="http://i056.radikal.ru/1102/42/221aceae09cd.jpg" TargetMode="External"/><Relationship Id="rId53" Type="http://schemas.openxmlformats.org/officeDocument/2006/relationships/hyperlink" Target="http://uaforizm.ru/aforizmy-i-citaty-pro-uchenie-lyuboznatelnost-o-znaniyax.html" TargetMode="External"/><Relationship Id="rId5" Type="http://schemas.openxmlformats.org/officeDocument/2006/relationships/hyperlink" Target="http://s61.radikal.ru/i172/1102/b2/78c7f6f0e4c3.gif" TargetMode="External"/><Relationship Id="rId15" Type="http://schemas.openxmlformats.org/officeDocument/2006/relationships/hyperlink" Target="http://s39.radikal.ru/i083/1102/b9/9776beb083bd.jpg" TargetMode="External"/><Relationship Id="rId23" Type="http://schemas.openxmlformats.org/officeDocument/2006/relationships/hyperlink" Target="http://s016.radikal.ru/i334/1102/47/9f6899528db3.jpg" TargetMode="External"/><Relationship Id="rId28" Type="http://schemas.openxmlformats.org/officeDocument/2006/relationships/hyperlink" Target="http://s45.radikal.ru/i109/1102/36/557f0f3017d7.jpg" TargetMode="External"/><Relationship Id="rId36" Type="http://schemas.openxmlformats.org/officeDocument/2006/relationships/hyperlink" Target="http://s60.radikal.ru/i167/1102/1a/76c11bf3c60b.gif" TargetMode="External"/><Relationship Id="rId49" Type="http://schemas.openxmlformats.org/officeDocument/2006/relationships/hyperlink" Target="http://i018.radikal.ru/1102/9c/fd0b851b0313.jpg" TargetMode="External"/><Relationship Id="rId10" Type="http://schemas.openxmlformats.org/officeDocument/2006/relationships/hyperlink" Target="http://s52.radikal.ru/i137/1102/f7/3d3685b9f107.jpg" TargetMode="External"/><Relationship Id="rId19" Type="http://schemas.openxmlformats.org/officeDocument/2006/relationships/hyperlink" Target="http://s016.radikal.ru/i334/1102/b4/a67b5ef03f67.jpg" TargetMode="External"/><Relationship Id="rId31" Type="http://schemas.openxmlformats.org/officeDocument/2006/relationships/hyperlink" Target="http://i060.radikal.ru/1102/4a/803d7c110f7a.gif" TargetMode="External"/><Relationship Id="rId44" Type="http://schemas.openxmlformats.org/officeDocument/2006/relationships/hyperlink" Target="http://s011.radikal.ru/i318/1102/8f/84fea2d73a91.gif" TargetMode="External"/><Relationship Id="rId52" Type="http://schemas.openxmlformats.org/officeDocument/2006/relationships/hyperlink" Target="http://s015.radikal.ru/i330/1102/cd/a89b5e176822.jpg" TargetMode="External"/><Relationship Id="rId4" Type="http://schemas.openxmlformats.org/officeDocument/2006/relationships/hyperlink" Target="http://s46.radikal.ru/i114/1102/90/3956e09fd34d.gif" TargetMode="External"/><Relationship Id="rId9" Type="http://schemas.openxmlformats.org/officeDocument/2006/relationships/hyperlink" Target="http://s012.radikal.ru/i320/1102/aa/5cdbdf1f46b4.jpg" TargetMode="External"/><Relationship Id="rId14" Type="http://schemas.openxmlformats.org/officeDocument/2006/relationships/hyperlink" Target="http://s46.radikal.ru/i113/1102/a2/414cdf81d46b.jpg" TargetMode="External"/><Relationship Id="rId22" Type="http://schemas.openxmlformats.org/officeDocument/2006/relationships/hyperlink" Target="http://s002.radikal.ru/i200/1102/83/fc1756e37887.jpg" TargetMode="External"/><Relationship Id="rId27" Type="http://schemas.openxmlformats.org/officeDocument/2006/relationships/hyperlink" Target="http://www.world-art.ru/lyric/lyric.php?id=10739" TargetMode="External"/><Relationship Id="rId30" Type="http://schemas.openxmlformats.org/officeDocument/2006/relationships/hyperlink" Target="http://s007.radikal.ru/i300/1102/ae/18c78e8d74f7.gif" TargetMode="External"/><Relationship Id="rId35" Type="http://schemas.openxmlformats.org/officeDocument/2006/relationships/hyperlink" Target="http://s56.radikal.ru/i153/1102/01/46ce8467fa85.gif" TargetMode="External"/><Relationship Id="rId43" Type="http://schemas.openxmlformats.org/officeDocument/2006/relationships/hyperlink" Target="http://s011.radikal.ru/i317/1102/29/dda9a8e28be8.jpg" TargetMode="External"/><Relationship Id="rId48" Type="http://schemas.openxmlformats.org/officeDocument/2006/relationships/hyperlink" Target="http://s39.radikal.ru/i085/1102/dc/f894b762fcb5.jpg" TargetMode="External"/><Relationship Id="rId8" Type="http://schemas.openxmlformats.org/officeDocument/2006/relationships/hyperlink" Target="http://s012.radikal.ru/i319/1102/33/6b729842e349.jpg" TargetMode="External"/><Relationship Id="rId51" Type="http://schemas.openxmlformats.org/officeDocument/2006/relationships/hyperlink" Target="http://s001.radikal.ru/i194/1102/7c/d387d36dc7b5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C:\Documents and Settings\User\Мои документы\Мои рисунки\школа\inde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50"/>
            <a:ext cx="91440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142852"/>
            <a:ext cx="8715436" cy="2143140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2500"/>
                <a:gd name="adj2" fmla="val 152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МИР ВОКРУГ НАС</a:t>
            </a:r>
          </a:p>
        </p:txBody>
      </p:sp>
      <p:pic>
        <p:nvPicPr>
          <p:cNvPr id="2052" name="Picture 2" descr="C:\Documents and Settings\Admin\Мои документы\Мои рисунки\школа\science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3786188"/>
            <a:ext cx="21209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300192" y="4725144"/>
            <a:ext cx="2707464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Подготовила:</a:t>
            </a:r>
          </a:p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учитель физики 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СОШ №1924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Г.Москва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Евдокимова Л.А.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85750" y="3857625"/>
            <a:ext cx="8643938" cy="2857500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>
                <a:solidFill>
                  <a:srgbClr val="C00000"/>
                </a:solidFill>
                <a:latin typeface="+mn-lt"/>
              </a:rPr>
              <a:t>                                                            </a:t>
            </a:r>
            <a:endParaRPr lang="ru-RU" sz="3600" b="1">
              <a:solidFill>
                <a:srgbClr val="C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latin typeface="+mn-lt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85750" y="1928813"/>
            <a:ext cx="8572500" cy="1714500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txBody>
          <a:bodyPr/>
          <a:lstStyle/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rgbClr val="C00000"/>
                </a:solidFill>
              </a:rPr>
              <a:t>                                                            </a:t>
            </a:r>
            <a:endParaRPr lang="ru-RU" sz="3600" b="1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endParaRPr lang="ru-RU" sz="3600" b="1" smtClean="0"/>
          </a:p>
        </p:txBody>
      </p:sp>
      <p:pic>
        <p:nvPicPr>
          <p:cNvPr id="3074" name="Picture 2" descr="C:\Documents and Settings\Admin\Мои документы\Мои рисунки\Движущиеся\writingonbook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786322"/>
            <a:ext cx="1500198" cy="14064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4" descr="G:\Новый материал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285750"/>
            <a:ext cx="7747000" cy="1428750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857365"/>
            <a:ext cx="7715304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– клад, </a:t>
            </a:r>
          </a:p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 – ключ к нему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000504"/>
            <a:ext cx="6858048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Знание самое превосходное из владений.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стремятся к нему, само же оно не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приходит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72264" y="2786058"/>
            <a:ext cx="1824602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П.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Буаст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6286520"/>
            <a:ext cx="2878545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Абу </a:t>
            </a:r>
            <a:r>
              <a:rPr lang="ru-RU" sz="2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Райхан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БЕРУНИ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EFD6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а 5 из 6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0648"/>
            <a:ext cx="1564407" cy="187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03. Рисунки - Admin\школа\ученые\dek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365105"/>
            <a:ext cx="1548335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03. Рисунки - Admin\школа\ученые\МВ Ломонос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0750" y="4365104"/>
            <a:ext cx="1546913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D:\03. Рисунки - Admin\школа\ученые\c943b8a770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348880"/>
            <a:ext cx="1440160" cy="1838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Рене Декарт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Исаак Ньютон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Архимед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Галилео Галилей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Блез Паскаль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Альберт Эйнштейн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М. В. Ломоносов</a:t>
            </a:r>
          </a:p>
          <a:p>
            <a:pPr marL="342900" indent="-342900" eaLnBrk="1" hangingPunct="1"/>
            <a:r>
              <a:rPr lang="ru-RU" sz="1800" b="1" u="sng" smtClean="0"/>
              <a:t>ОТВЕТ: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Архимед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Паскаль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Эйнштейн 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Галилей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Ньютон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Декарт</a:t>
            </a:r>
          </a:p>
          <a:p>
            <a:pPr marL="342900" indent="-342900" eaLnBrk="1" hangingPunct="1">
              <a:buFont typeface="Calibri" pitchFamily="34" charset="0"/>
              <a:buAutoNum type="arabicPeriod"/>
            </a:pPr>
            <a:r>
              <a:rPr lang="ru-RU" sz="1800" smtClean="0"/>
              <a:t>Ломоносов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4643470" cy="1162050"/>
          </a:xfrm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ЗНАКОМЫЕ   ИМЕНА</a:t>
            </a:r>
            <a:r>
              <a:rPr lang="ru-RU" sz="5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sz="5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User\Мои документы\Мои рисунки\Копия 48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2285992"/>
            <a:ext cx="1778444" cy="1877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Documents and Settings\User\Мои документы\Мои рисунки\Копия 497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357694"/>
            <a:ext cx="1641403" cy="1734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 descr="C:\Documents and Settings\User\Мои документы\Мои рисунки\arhimedes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4048" y="332656"/>
            <a:ext cx="1530160" cy="1734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7E7A3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804248" y="188640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2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2276872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04048" y="260648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2276872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4293096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4293096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6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7665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08304" y="4293096"/>
            <a:ext cx="464285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/>
                <a:solidFill>
                  <a:schemeClr val="accent3"/>
                </a:solidFill>
                <a:latin typeface="+mn-lt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4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2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4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40"/>
                            </p:stCondLst>
                            <p:childTnLst>
                              <p:par>
                                <p:cTn id="3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20"/>
                            </p:stCondLst>
                            <p:childTnLst>
                              <p:par>
                                <p:cTn id="4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960"/>
                            </p:stCondLst>
                            <p:childTnLst>
                              <p:par>
                                <p:cTn id="4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20"/>
                            </p:stCondLst>
                            <p:childTnLst>
                              <p:par>
                                <p:cTn id="5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20"/>
                            </p:stCondLst>
                            <p:childTnLst>
                              <p:par>
                                <p:cTn id="7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20"/>
                            </p:stCondLst>
                            <p:childTnLst>
                              <p:par>
                                <p:cTn id="9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8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85762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Встречаются как-то физик и математик. Физик и спрашивает: </a:t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— Слушай, почему у поезда колеса круглые, а когда он едет они стучат.</a:t>
            </a:r>
            <a:b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— Это элементарно, физик. Формула круга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—        ,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так вот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5286412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ОТ ВЕЛИКОГО ДО СМЕШНОГО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9050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ОДИН ШАГ…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94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5286375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24" name="Picture 4" descr="C:\Documents and Settings\User\Рабочий стол\ДОКУМЕНТЫ АДМИНИСТРАТОРА\картинки\Машинки\движение\44AJNU~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285727"/>
            <a:ext cx="2809868" cy="2107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214563"/>
            <a:ext cx="8229600" cy="3643312"/>
          </a:xfrm>
        </p:spPr>
        <p:txBody>
          <a:bodyPr/>
          <a:lstStyle/>
          <a:p>
            <a:pPr eaLnBrk="1" hangingPunct="1"/>
            <a:r>
              <a:rPr lang="ru-RU" smtClean="0"/>
              <a:t>В чем сила, брат?</a:t>
            </a:r>
            <a:br>
              <a:rPr lang="ru-RU" smtClean="0"/>
            </a:br>
            <a:r>
              <a:rPr lang="ru-RU" smtClean="0"/>
              <a:t>— В деньгах.</a:t>
            </a:r>
            <a:br>
              <a:rPr lang="ru-RU" smtClean="0"/>
            </a:br>
            <a:r>
              <a:rPr lang="ru-RU" smtClean="0"/>
              <a:t>— Вот и мой брат говорит, что в деньгах! А сила — она в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214290"/>
            <a:ext cx="814393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ОТ ВЕЛИКОГО ДО СМЕШНОГО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ОДИН ШАГ…</a:t>
            </a:r>
          </a:p>
        </p:txBody>
      </p:sp>
      <p:pic>
        <p:nvPicPr>
          <p:cNvPr id="14340" name="Picture 2" descr="C:\Documents and Settings\Admin\Мои документы\Мои рисунки\Движущиеся\aluno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357313"/>
            <a:ext cx="1574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1857375"/>
            <a:ext cx="8229600" cy="3786188"/>
          </a:xfrm>
        </p:spPr>
        <p:txBody>
          <a:bodyPr/>
          <a:lstStyle/>
          <a:p>
            <a:pPr algn="l" eaLnBrk="1" hangingPunct="1"/>
            <a:r>
              <a:rPr lang="ru-RU" sz="3600" b="1" smtClean="0"/>
              <a:t> Великий физик и математик Ландау предлагал студентам продолжить последовательность букв «О», «Д», «Т», «Ч», «П»… </a:t>
            </a:r>
            <a:br>
              <a:rPr lang="ru-RU" sz="3600" b="1" smtClean="0"/>
            </a:br>
            <a:r>
              <a:rPr lang="ru-RU" sz="3600" b="1" smtClean="0"/>
              <a:t>Продолжите и вы эту последовательность.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814393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ОТ ВЕЛИКОГО ДО СМЕШНОГО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ОДИН ШАГ…</a:t>
            </a:r>
          </a:p>
        </p:txBody>
      </p:sp>
      <p:pic>
        <p:nvPicPr>
          <p:cNvPr id="3074" name="Picture 2" descr="C:\Documents and Settings\User\Мои документы\Мои рисунки\proffes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3571876"/>
            <a:ext cx="2427325" cy="2928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642938" y="5286375"/>
            <a:ext cx="4929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Calibri" pitchFamily="34" charset="0"/>
              </a:rPr>
              <a:t>Ответ</a:t>
            </a:r>
            <a:r>
              <a:rPr lang="ru-RU" sz="2400" b="1">
                <a:latin typeface="Calibri" pitchFamily="34" charset="0"/>
              </a:rPr>
              <a:t>: «Ш», «С», «В», «Д»…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0063" y="2786063"/>
            <a:ext cx="77152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00" b="1">
                <a:latin typeface="Calibri" pitchFamily="34" charset="0"/>
              </a:rPr>
              <a:t>  На первом и пятом этажах  стоят два человека. Они одновременно что – то кричат друг – другу. Кто из них первым услышит крик?</a:t>
            </a:r>
          </a:p>
          <a:p>
            <a:pPr algn="just"/>
            <a:endParaRPr lang="ru-RU" sz="3600" b="1">
              <a:latin typeface="Calibri" pitchFamily="34" charset="0"/>
            </a:endParaRPr>
          </a:p>
          <a:p>
            <a:pPr algn="just"/>
            <a:r>
              <a:rPr lang="ru-RU" sz="3600" b="1">
                <a:latin typeface="Calibri" pitchFamily="34" charset="0"/>
              </a:rPr>
              <a:t>Ответ</a:t>
            </a:r>
            <a:r>
              <a:rPr lang="ru-RU" sz="3600">
                <a:latin typeface="Calibri" pitchFamily="34" charset="0"/>
              </a:rPr>
              <a:t>: стоящий на первом этаже.</a:t>
            </a:r>
          </a:p>
        </p:txBody>
      </p:sp>
      <p:pic>
        <p:nvPicPr>
          <p:cNvPr id="2050" name="Picture 2" descr="C:\Documents and Settings\Admin\Мои документы\Мои рисунки\символы\AMORGANI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188" y="4286250"/>
            <a:ext cx="16922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Мои документы\Мои рисунки\символы\AMVICTOR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14313"/>
            <a:ext cx="1963738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214290"/>
            <a:ext cx="7072362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ОТ ВЕЛИКОГО ДО СМЕШНОГО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ОДИН ШАГ…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\Мои документы\Мои рисунки\МУЛЬТИКИ\derziydachas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79912" y="5157192"/>
            <a:ext cx="378180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аршин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8774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Я МЫСЛЮ, СЛЕДОВАТЕЛЬНО,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Я СУЩЕСТВУЮ.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Рене Декарт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7665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4.</a:t>
            </a:r>
          </a:p>
        </p:txBody>
      </p:sp>
      <p:pic>
        <p:nvPicPr>
          <p:cNvPr id="1026" name="Picture 2" descr="C:\Documents and Settings\Пользователь\Рабочий стол\1380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86862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03848" y="2204864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923928" y="2204864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Documents and Settings\Пользователь\Рабочий стол\shin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276872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452320" y="2204864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Пользователь\Рабочий стол\472b662e09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15888"/>
            <a:ext cx="8353425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260648"/>
            <a:ext cx="235745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фут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013176"/>
            <a:ext cx="1066318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</a:p>
        </p:txBody>
      </p:sp>
      <p:pic>
        <p:nvPicPr>
          <p:cNvPr id="6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332656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32656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Пользователь\Рабочий стол\1919937000b817e49d57e196a1091f346d5ba58bd3.jpg"/>
          <p:cNvPicPr>
            <a:picLocks noChangeAspect="1" noChangeArrowheads="1"/>
          </p:cNvPicPr>
          <p:nvPr/>
        </p:nvPicPr>
        <p:blipFill>
          <a:blip r:embed="rId2" cstate="print"/>
          <a:srcRect b="6422"/>
          <a:stretch>
            <a:fillRect/>
          </a:stretch>
        </p:blipFill>
        <p:spPr bwMode="auto">
          <a:xfrm>
            <a:off x="4427538" y="260350"/>
            <a:ext cx="4465637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5288340"/>
            <a:ext cx="481587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вершок</a:t>
            </a:r>
          </a:p>
        </p:txBody>
      </p:sp>
      <p:pic>
        <p:nvPicPr>
          <p:cNvPr id="20484" name="Picture 3" descr="C:\Documents and Settings\Пользователь\Рабочий стол\d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913188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293096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293096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275856" y="260648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sz="half" idx="1"/>
          </p:nvPr>
        </p:nvSpPr>
        <p:spPr>
          <a:xfrm>
            <a:off x="0" y="285750"/>
            <a:ext cx="4038600" cy="4525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Живет всегда природа по своим законам.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Мы изучаем их, стремясь понять,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И очень важно знать и понимать основы,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Чтоб эти знанья в жизни применять.</a:t>
            </a:r>
          </a:p>
        </p:txBody>
      </p:sp>
      <p:sp>
        <p:nvSpPr>
          <p:cNvPr id="3075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2332038"/>
            <a:ext cx="4038600" cy="45259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А человек – явление самой природы –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Всегда стремился к ней, она его душа.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Энергия везде, энергия свободы</a:t>
            </a: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И до чего ж природа хороша!</a:t>
            </a:r>
          </a:p>
        </p:txBody>
      </p:sp>
      <p:pic>
        <p:nvPicPr>
          <p:cNvPr id="2050" name="Picture 2" descr="C:\Documents and Settings\User\Мои документы\Мои рисунки\школа\clip_image00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14818"/>
            <a:ext cx="2143140" cy="252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User\Мои документы\Мои рисунки\школа\grad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14290"/>
            <a:ext cx="17145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User\Мои документы\My Pictures\Scan Pictures\20090305\Копия (4) Image1.jpg"/>
          <p:cNvPicPr>
            <a:picLocks noChangeAspect="1" noChangeArrowheads="1"/>
          </p:cNvPicPr>
          <p:nvPr/>
        </p:nvPicPr>
        <p:blipFill>
          <a:blip r:embed="rId2" cstate="print"/>
          <a:srcRect l="6672" t="11150" r="54049"/>
          <a:stretch>
            <a:fillRect/>
          </a:stretch>
        </p:blipFill>
        <p:spPr bwMode="auto">
          <a:xfrm>
            <a:off x="539552" y="404664"/>
            <a:ext cx="36004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188640"/>
            <a:ext cx="439094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микрон</a:t>
            </a:r>
          </a:p>
        </p:txBody>
      </p:sp>
      <p:pic>
        <p:nvPicPr>
          <p:cNvPr id="21508" name="Picture 2" descr="C:\Documents and Settings\Пользователь\Рабочий стол\th_40244.jpg"/>
          <p:cNvPicPr>
            <a:picLocks noChangeAspect="1" noChangeArrowheads="1"/>
          </p:cNvPicPr>
          <p:nvPr/>
        </p:nvPicPr>
        <p:blipFill>
          <a:blip r:embed="rId3" cstate="print"/>
          <a:srcRect l="24370" t="23808"/>
          <a:stretch>
            <a:fillRect/>
          </a:stretch>
        </p:blipFill>
        <p:spPr bwMode="auto">
          <a:xfrm>
            <a:off x="4321175" y="1628775"/>
            <a:ext cx="45386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740352" y="4221088"/>
            <a:ext cx="93166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40352" y="3068960"/>
            <a:ext cx="98937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740650" y="4508500"/>
            <a:ext cx="1008063" cy="8651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188640"/>
            <a:ext cx="4130233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сажень</a:t>
            </a:r>
          </a:p>
        </p:txBody>
      </p:sp>
      <p:pic>
        <p:nvPicPr>
          <p:cNvPr id="22531" name="Picture 2" descr="C:\Documents and Settings\Пользователь\Рабочий стол\3441_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34137" flipH="1">
            <a:off x="1011238" y="723900"/>
            <a:ext cx="3005137" cy="558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635896" y="5085184"/>
            <a:ext cx="111761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</a:t>
            </a:r>
          </a:p>
        </p:txBody>
      </p:sp>
      <p:pic>
        <p:nvPicPr>
          <p:cNvPr id="22533" name="Picture 3" descr="C:\Documents and Settings\Пользователь\Рабочий стол\iCA0MM6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276475"/>
            <a:ext cx="38401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276872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680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8024" y="404664"/>
            <a:ext cx="3710696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эхолот</a:t>
            </a:r>
          </a:p>
        </p:txBody>
      </p:sp>
      <p:pic>
        <p:nvPicPr>
          <p:cNvPr id="5122" name="Picture 2" descr="C:\Documents and Settings\Пользователь\Рабочий стол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89043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Documents and Settings\Пользователь\Рабочий стол\pl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564904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55144" y="4581128"/>
            <a:ext cx="82907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3501008"/>
            <a:ext cx="92044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203575" y="4868863"/>
            <a:ext cx="1008063" cy="8636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C:\Documents and Settings\Пользователь\Рабочий стол\com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653136"/>
            <a:ext cx="884312" cy="884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0"/>
            <a:ext cx="871540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800" b="1" cap="all" dirty="0">
                <a:ln>
                  <a:solidFill>
                    <a:schemeClr val="bg1"/>
                  </a:solidFill>
                </a:ln>
                <a:solidFill>
                  <a:schemeClr val="accent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ЗАГОНИ В САРАЙ «ОВЕЦ»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857232"/>
            <a:ext cx="7032695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(НАЙДИ  ЛИШНИХ «ОВЕЦ»)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" y="1785938"/>
            <a:ext cx="7929563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Физические величины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785918" y="2786058"/>
          <a:ext cx="5857916" cy="374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7665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214313"/>
            <a:ext cx="7929562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Физические приборы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14422"/>
          <a:ext cx="91440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2" name="Picture 4" descr="C:\Documents and Settings\Admin\Мои документы\Мои рисунки\Движущиеся\Maus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2714620"/>
            <a:ext cx="2786082" cy="2286016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00063" y="214313"/>
            <a:ext cx="7929562" cy="714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Физические явления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642938" y="1643063"/>
            <a:ext cx="2928937" cy="1285875"/>
          </a:xfrm>
          <a:prstGeom prst="cloudCallout">
            <a:avLst>
              <a:gd name="adj1" fmla="val -15630"/>
              <a:gd name="adj2" fmla="val -96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молния</a:t>
            </a:r>
          </a:p>
        </p:txBody>
      </p:sp>
      <p:sp>
        <p:nvSpPr>
          <p:cNvPr id="10" name="Выноска-облако 9"/>
          <p:cNvSpPr/>
          <p:nvPr/>
        </p:nvSpPr>
        <p:spPr>
          <a:xfrm>
            <a:off x="4071938" y="5286375"/>
            <a:ext cx="3500437" cy="1071563"/>
          </a:xfrm>
          <a:prstGeom prst="cloudCallout">
            <a:avLst>
              <a:gd name="adj1" fmla="val 9874"/>
              <a:gd name="adj2" fmla="val -4378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трение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214313" y="4857750"/>
            <a:ext cx="3286125" cy="1285875"/>
          </a:xfrm>
          <a:prstGeom prst="cloudCallout">
            <a:avLst>
              <a:gd name="adj1" fmla="val -43459"/>
              <a:gd name="adj2" fmla="val -428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инерция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4929188" y="1714500"/>
            <a:ext cx="4000500" cy="1285875"/>
          </a:xfrm>
          <a:prstGeom prst="cloudCallout">
            <a:avLst>
              <a:gd name="adj1" fmla="val 39503"/>
              <a:gd name="adj2" fmla="val -1404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движение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2500313" y="3071813"/>
            <a:ext cx="2571750" cy="1071562"/>
          </a:xfrm>
          <a:prstGeom prst="cloudCallout">
            <a:avLst>
              <a:gd name="adj1" fmla="val 38426"/>
              <a:gd name="adj2" fmla="val -2465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радуга</a:t>
            </a:r>
          </a:p>
        </p:txBody>
      </p:sp>
      <p:sp>
        <p:nvSpPr>
          <p:cNvPr id="14" name="Выноска-облако 13"/>
          <p:cNvSpPr/>
          <p:nvPr/>
        </p:nvSpPr>
        <p:spPr>
          <a:xfrm>
            <a:off x="5214938" y="3571875"/>
            <a:ext cx="3786187" cy="1214438"/>
          </a:xfrm>
          <a:prstGeom prst="cloudCallout">
            <a:avLst>
              <a:gd name="adj1" fmla="val -166287"/>
              <a:gd name="adj2" fmla="val -2891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молекула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\Мои документы\Мои рисунки\школа\bberas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25"/>
            <a:ext cx="91440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7665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6.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0"/>
            <a:ext cx="842965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ПУТЕШЕСТВИЕ ПО ГРАФИКАМ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Пользователь\Рабочий стол\Рисунок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04813"/>
            <a:ext cx="84963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Пользователь\Рабочий стол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3375"/>
            <a:ext cx="8496300" cy="622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рабочая\20081218\Image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04"/>
            <a:ext cx="8786842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рабочая\20081218\Image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3214686"/>
            <a:ext cx="465692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1000108"/>
            <a:ext cx="7200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1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3357562"/>
            <a:ext cx="72006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2</a:t>
            </a: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214313" y="3643313"/>
            <a:ext cx="8715375" cy="3071812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600" b="1">
                <a:solidFill>
                  <a:srgbClr val="C00000"/>
                </a:solidFill>
                <a:latin typeface="+mn-lt"/>
              </a:rPr>
              <a:t>                                                            </a:t>
            </a:r>
            <a:endParaRPr lang="ru-RU" sz="3600" b="1">
              <a:solidFill>
                <a:srgbClr val="C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600" b="1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3600" b="1" dirty="0">
              <a:latin typeface="+mn-lt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42875" y="142875"/>
            <a:ext cx="8858250" cy="3214688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txBody>
          <a:bodyPr/>
          <a:lstStyle/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r>
              <a:rPr lang="en-US" sz="3600" b="1" smtClean="0">
                <a:solidFill>
                  <a:srgbClr val="C00000"/>
                </a:solidFill>
              </a:rPr>
              <a:t>                                                            </a:t>
            </a:r>
            <a:endParaRPr lang="ru-RU" sz="3600" b="1" smtClean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endParaRPr lang="en-US" sz="3600" b="1" smtClean="0"/>
          </a:p>
          <a:p>
            <a:pPr>
              <a:buFont typeface="Arial" charset="0"/>
              <a:buNone/>
            </a:pPr>
            <a:endParaRPr lang="ru-RU" sz="3600" b="1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3714752"/>
            <a:ext cx="6572296" cy="36009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Радость видеть и понимать – есть самый прекрасный дар природы.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52"/>
            <a:ext cx="8358214" cy="39703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 ДЕВИЗ:</a:t>
            </a:r>
          </a:p>
          <a:p>
            <a:pPr>
              <a:defRPr/>
            </a:pPr>
            <a:endParaRPr lang="ru-RU" sz="36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Сделать НЕИЗВЕСТНОЕ ИЗВЕСТНЫМ, </a:t>
            </a:r>
          </a:p>
          <a:p>
            <a:pPr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Превратить НЕЗНАНИЯ в ЗНАНИЯ.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5857892"/>
            <a:ext cx="279320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А. Эйнштейн</a:t>
            </a:r>
          </a:p>
        </p:txBody>
      </p:sp>
      <p:pic>
        <p:nvPicPr>
          <p:cNvPr id="1029" name="Picture 5" descr="D:\Мои рисунки\школа\физика\physics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357188"/>
            <a:ext cx="1692275" cy="1833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D:\Мои рисунки\школа\физика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71876"/>
            <a:ext cx="2027276" cy="2138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D:\Мои рисунки\школа\физика\fi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350" y="5500688"/>
            <a:ext cx="1535113" cy="113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29188" y="2500313"/>
            <a:ext cx="4038600" cy="4168775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НАУКУ ВСЁ ГЛУБЖЕ ПОСТИГНУТЬ СТРЕМИСЬ,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ПОЗНАНИЕМ ВЕЧНОГО ЖАЖДОЙ ТОМИСЬ.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ЛИШЬ ПЕРВЫХ ПОЗНАНИЙ БЛЕСНЁТ ТЕБЕ СВЕТ,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УЗНАЕШЬ: ПРЕДЕЛА ДЛЯ ЗНАНИЯ НЕТ.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Фирдоуси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(Персидский и таджикский поэт, 940- 1030 гг.)</a:t>
            </a:r>
            <a:endParaRPr lang="ru-RU" b="1" i="1" dirty="0"/>
          </a:p>
        </p:txBody>
      </p:sp>
      <p:pic>
        <p:nvPicPr>
          <p:cNvPr id="1026" name="Picture 2" descr="C:\Documents and Settings\Admin\Мои документы\Мои рисунки\школа\70d5f29b6d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748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9" name="Picture 2" descr="C:\Documents and Settings\Пользователь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938"/>
            <a:ext cx="4006850" cy="443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Источники информации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sz="1000" u="sng" dirty="0" smtClean="0">
              <a:hlinkClick r:id="rId3"/>
            </a:endParaRPr>
          </a:p>
          <a:p>
            <a:r>
              <a:rPr lang="ru-RU" sz="1000" u="sng" dirty="0" smtClean="0">
                <a:hlinkClick r:id="rId3"/>
              </a:rPr>
              <a:t>http://i012.radikal.ru/1102/06/a0e5bec8bb32.jpg</a:t>
            </a:r>
            <a:endParaRPr lang="ru-RU" sz="1000" dirty="0" smtClean="0"/>
          </a:p>
          <a:p>
            <a:r>
              <a:rPr lang="ru-RU" sz="1000" u="sng" dirty="0" smtClean="0">
                <a:hlinkClick r:id="rId4"/>
              </a:rPr>
              <a:t>http://s46.radikal.ru/i114/1102/90/3956e09fd34d.gif</a:t>
            </a:r>
            <a:endParaRPr lang="ru-RU" sz="1000" dirty="0" smtClean="0"/>
          </a:p>
          <a:p>
            <a:r>
              <a:rPr lang="ru-RU" sz="1000" u="sng" dirty="0" smtClean="0">
                <a:hlinkClick r:id="rId5"/>
              </a:rPr>
              <a:t>http://s61.radikal.ru/i172/1102/b2/78c7f6f0e4c3.gif</a:t>
            </a:r>
            <a:endParaRPr lang="ru-RU" sz="1000" dirty="0" smtClean="0"/>
          </a:p>
          <a:p>
            <a:r>
              <a:rPr lang="ru-RU" sz="1000" u="sng" dirty="0" smtClean="0">
                <a:hlinkClick r:id="rId6"/>
              </a:rPr>
              <a:t>http://s016.radikal.ru/i335/1102/49/74ca0ea0dd42.jpg</a:t>
            </a:r>
            <a:endParaRPr lang="ru-RU" sz="1000" dirty="0" smtClean="0"/>
          </a:p>
          <a:p>
            <a:r>
              <a:rPr lang="ru-RU" sz="1000" u="sng" dirty="0" smtClean="0">
                <a:hlinkClick r:id="rId7"/>
              </a:rPr>
              <a:t>http://s60.radikal.ru/i170/1102/b1/088cb97611df.jpg</a:t>
            </a:r>
            <a:endParaRPr lang="ru-RU" sz="1000" dirty="0" smtClean="0"/>
          </a:p>
          <a:p>
            <a:r>
              <a:rPr lang="ru-RU" sz="1000" u="sng" dirty="0" smtClean="0">
                <a:hlinkClick r:id="rId8"/>
              </a:rPr>
              <a:t>http://s012.radikal.ru/i319/1102/33/6b729842e349.jpg</a:t>
            </a:r>
            <a:endParaRPr lang="ru-RU" sz="1000" dirty="0" smtClean="0"/>
          </a:p>
          <a:p>
            <a:r>
              <a:rPr lang="ru-RU" sz="1000" u="sng" dirty="0" smtClean="0">
                <a:hlinkClick r:id="rId9"/>
              </a:rPr>
              <a:t>http://s012.radikal.ru/i320/1102/aa/5cdbdf1f46b4.jpg</a:t>
            </a:r>
            <a:endParaRPr lang="ru-RU" sz="1000" dirty="0" smtClean="0"/>
          </a:p>
          <a:p>
            <a:r>
              <a:rPr lang="ru-RU" sz="1000" u="sng" dirty="0" smtClean="0">
                <a:hlinkClick r:id="rId9"/>
              </a:rPr>
              <a:t>http://s012.radikal.ru/i320/1102/aa/5cdbdf1f46b4.jpg</a:t>
            </a:r>
            <a:endParaRPr lang="ru-RU" sz="1000" dirty="0" smtClean="0"/>
          </a:p>
          <a:p>
            <a:r>
              <a:rPr lang="ru-RU" sz="1000" u="sng" dirty="0" smtClean="0">
                <a:hlinkClick r:id="rId10"/>
              </a:rPr>
              <a:t>http://s52.radikal.ru/i137/1102/f7/3d3685b9f107.jpg</a:t>
            </a:r>
            <a:endParaRPr lang="ru-RU" sz="1000" dirty="0" smtClean="0"/>
          </a:p>
          <a:p>
            <a:r>
              <a:rPr lang="ru-RU" sz="1000" u="sng" dirty="0" smtClean="0">
                <a:hlinkClick r:id="rId11"/>
              </a:rPr>
              <a:t>http://s54.radikal.ru/i146/1102/33/46189a7465d4.jpg</a:t>
            </a:r>
            <a:endParaRPr lang="ru-RU" sz="1000" dirty="0" smtClean="0"/>
          </a:p>
          <a:p>
            <a:r>
              <a:rPr lang="ru-RU" sz="1000" u="sng" dirty="0" smtClean="0">
                <a:hlinkClick r:id="rId12"/>
              </a:rPr>
              <a:t>http://i027.radikal.ru/1102/f5/11f79180b535.jpg</a:t>
            </a:r>
            <a:endParaRPr lang="ru-RU" sz="1000" dirty="0" smtClean="0"/>
          </a:p>
          <a:p>
            <a:r>
              <a:rPr lang="ru-RU" sz="1000" u="sng" dirty="0" smtClean="0">
                <a:hlinkClick r:id="rId13"/>
              </a:rPr>
              <a:t>http://s005.radikal.ru/i212/1102/93/81b209cd486b.jpg</a:t>
            </a:r>
            <a:endParaRPr lang="ru-RU" sz="1000" dirty="0" smtClean="0"/>
          </a:p>
          <a:p>
            <a:r>
              <a:rPr lang="ru-RU" sz="1000" u="sng" dirty="0" smtClean="0">
                <a:hlinkClick r:id="rId14"/>
              </a:rPr>
              <a:t>http://s46.radikal.ru/i113/1102/a2/414cdf81d46b.jpg</a:t>
            </a:r>
            <a:endParaRPr lang="ru-RU" sz="1000" dirty="0" smtClean="0"/>
          </a:p>
          <a:p>
            <a:r>
              <a:rPr lang="ru-RU" sz="1000" u="sng" dirty="0" smtClean="0">
                <a:hlinkClick r:id="rId15"/>
              </a:rPr>
              <a:t>http://s39.radikal.ru/i083/1102/b9/9776beb083bd.jpg</a:t>
            </a:r>
            <a:endParaRPr lang="ru-RU" sz="1000" dirty="0" smtClean="0"/>
          </a:p>
          <a:p>
            <a:r>
              <a:rPr lang="ru-RU" sz="1000" u="sng" dirty="0" smtClean="0">
                <a:hlinkClick r:id="rId16"/>
              </a:rPr>
              <a:t>http://s14.radikal.ru/i187/1102/9b/3a528ddf0597.jpg</a:t>
            </a:r>
            <a:endParaRPr lang="ru-RU" sz="1000" dirty="0" smtClean="0"/>
          </a:p>
          <a:p>
            <a:r>
              <a:rPr lang="ru-RU" sz="1000" u="sng" dirty="0" smtClean="0">
                <a:hlinkClick r:id="rId17"/>
              </a:rPr>
              <a:t>http://s003.radikal.ru/i202/1102/21/2576d0b6be7a.jpg</a:t>
            </a:r>
            <a:endParaRPr lang="ru-RU" sz="1000" dirty="0" smtClean="0"/>
          </a:p>
          <a:p>
            <a:r>
              <a:rPr lang="ru-RU" sz="1000" u="sng" dirty="0" smtClean="0">
                <a:hlinkClick r:id="rId18"/>
              </a:rPr>
              <a:t>http://i071.radikal.ru/1102/d3/8ec24c233603.jpg</a:t>
            </a:r>
            <a:endParaRPr lang="ru-RU" sz="1000" dirty="0" smtClean="0"/>
          </a:p>
          <a:p>
            <a:r>
              <a:rPr lang="ru-RU" sz="1000" u="sng" dirty="0" smtClean="0">
                <a:hlinkClick r:id="rId19"/>
              </a:rPr>
              <a:t>http://s016.radikal.ru/i334/1102/b4/a67b5ef03f67.jpg</a:t>
            </a:r>
            <a:endParaRPr lang="ru-RU" sz="1000" dirty="0" smtClean="0"/>
          </a:p>
          <a:p>
            <a:r>
              <a:rPr lang="ru-RU" sz="1000" u="sng" dirty="0" smtClean="0">
                <a:hlinkClick r:id="rId20"/>
              </a:rPr>
              <a:t>http://s005.radikal.ru/i209/1102/3b/ae3241d6a4c0.jpg</a:t>
            </a:r>
            <a:endParaRPr lang="ru-RU" sz="1000" dirty="0" smtClean="0"/>
          </a:p>
          <a:p>
            <a:r>
              <a:rPr lang="ru-RU" sz="1000" u="sng" dirty="0" smtClean="0">
                <a:hlinkClick r:id="rId21"/>
              </a:rPr>
              <a:t>http://i048.radikal.ru/1102/ed/0aee2cb07fdd.gif</a:t>
            </a:r>
            <a:endParaRPr lang="ru-RU" sz="1000" dirty="0" smtClean="0"/>
          </a:p>
          <a:p>
            <a:r>
              <a:rPr lang="ru-RU" sz="1000" u="sng" dirty="0" smtClean="0">
                <a:hlinkClick r:id="rId22"/>
              </a:rPr>
              <a:t>http://s002.radikal.ru/i200/1102/83/fc1756e37887.jpg</a:t>
            </a:r>
            <a:endParaRPr lang="ru-RU" sz="1000" dirty="0" smtClean="0"/>
          </a:p>
          <a:p>
            <a:r>
              <a:rPr lang="ru-RU" sz="1000" u="sng" dirty="0" smtClean="0">
                <a:hlinkClick r:id="rId23"/>
              </a:rPr>
              <a:t>http://s016.radikal.ru/i334/1102/47/9f6899528db3.jpg</a:t>
            </a:r>
            <a:endParaRPr lang="ru-RU" sz="1000" dirty="0" smtClean="0"/>
          </a:p>
          <a:p>
            <a:r>
              <a:rPr lang="ru-RU" sz="1000" u="sng" dirty="0" smtClean="0">
                <a:hlinkClick r:id="rId24"/>
              </a:rPr>
              <a:t>http://s56.radikal.ru/i151/1102/e0/cf377cb305f5.jpg</a:t>
            </a:r>
            <a:endParaRPr lang="ru-RU" sz="1000" dirty="0" smtClean="0"/>
          </a:p>
          <a:p>
            <a:r>
              <a:rPr lang="ru-RU" sz="1000" u="sng" dirty="0" smtClean="0">
                <a:hlinkClick r:id="rId25"/>
              </a:rPr>
              <a:t>http://i006.radikal.ru/1102/8a/792e7ec59d84.jpg</a:t>
            </a:r>
            <a:endParaRPr lang="ru-RU" sz="1000" u="sng" dirty="0" smtClean="0"/>
          </a:p>
          <a:p>
            <a:r>
              <a:rPr lang="ru-RU" sz="1000" u="sng" dirty="0" smtClean="0">
                <a:hlinkClick r:id="rId26"/>
              </a:rPr>
              <a:t>http://aphorism-list.com/autors.php?page=eynshteyn&amp;tkautors=eynshteyn</a:t>
            </a:r>
            <a:endParaRPr lang="ru-RU" sz="1000" dirty="0" smtClean="0"/>
          </a:p>
          <a:p>
            <a:r>
              <a:rPr lang="ru-RU" sz="1000" u="sng" smtClean="0">
                <a:hlinkClick r:id="rId27"/>
              </a:rPr>
              <a:t>http://www.world-art.ru/lyric/lyric.php?id=10739</a:t>
            </a:r>
            <a:endParaRPr lang="ru-RU" sz="1000" smtClean="0"/>
          </a:p>
          <a:p>
            <a:pPr>
              <a:buNone/>
            </a:pPr>
            <a:endParaRPr lang="ru-RU" sz="1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525658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sz="1000" u="sng" dirty="0" smtClean="0">
              <a:hlinkClick r:id="rId28"/>
            </a:endParaRPr>
          </a:p>
          <a:p>
            <a:r>
              <a:rPr lang="ru-RU" sz="1000" u="sng" dirty="0" smtClean="0">
                <a:hlinkClick r:id="rId28"/>
              </a:rPr>
              <a:t>http://s45.radikal.ru/i109/1102/36/557f0f3017d7.jpg</a:t>
            </a:r>
            <a:endParaRPr lang="ru-RU" sz="1000" dirty="0" smtClean="0"/>
          </a:p>
          <a:p>
            <a:r>
              <a:rPr lang="ru-RU" sz="1000" u="sng" dirty="0" smtClean="0">
                <a:hlinkClick r:id="rId29"/>
              </a:rPr>
              <a:t>http://s013.radikal.ru/i324/1102/cd/9055542ca590.png</a:t>
            </a:r>
            <a:endParaRPr lang="ru-RU" sz="1000" dirty="0" smtClean="0"/>
          </a:p>
          <a:p>
            <a:r>
              <a:rPr lang="ru-RU" sz="1000" u="sng" dirty="0" smtClean="0">
                <a:hlinkClick r:id="rId30"/>
              </a:rPr>
              <a:t>http://s007.radikal.ru/i300/1102/ae/18c78e8d74f7.gif</a:t>
            </a:r>
            <a:endParaRPr lang="ru-RU" sz="1000" dirty="0" smtClean="0"/>
          </a:p>
          <a:p>
            <a:r>
              <a:rPr lang="ru-RU" sz="1000" u="sng" dirty="0" smtClean="0">
                <a:hlinkClick r:id="rId31"/>
              </a:rPr>
              <a:t>http://i060.radikal.ru/1102/4a/803d7c110f7a.gif</a:t>
            </a:r>
            <a:endParaRPr lang="ru-RU" sz="1000" dirty="0" smtClean="0"/>
          </a:p>
          <a:p>
            <a:r>
              <a:rPr lang="ru-RU" sz="1000" u="sng" dirty="0" smtClean="0">
                <a:hlinkClick r:id="rId32"/>
              </a:rPr>
              <a:t>http://s46.radikal.ru/i112/1102/a8/68ca9fc7c9da.jpg</a:t>
            </a:r>
            <a:endParaRPr lang="ru-RU" sz="1000" dirty="0" smtClean="0"/>
          </a:p>
          <a:p>
            <a:r>
              <a:rPr lang="ru-RU" sz="1000" u="sng" dirty="0" smtClean="0">
                <a:hlinkClick r:id="rId33"/>
              </a:rPr>
              <a:t>http://s002.radikal.ru/i198/1102/05/49316b158ba7.jpg</a:t>
            </a:r>
            <a:endParaRPr lang="ru-RU" sz="1000" dirty="0" smtClean="0"/>
          </a:p>
          <a:p>
            <a:r>
              <a:rPr lang="ru-RU" sz="1000" u="sng" dirty="0" smtClean="0">
                <a:hlinkClick r:id="rId34"/>
              </a:rPr>
              <a:t>http://s015.radikal.ru/i332/1102/c5/a7c0e802876a.jpg</a:t>
            </a:r>
            <a:endParaRPr lang="ru-RU" sz="1000" dirty="0" smtClean="0"/>
          </a:p>
          <a:p>
            <a:r>
              <a:rPr lang="ru-RU" sz="1000" u="sng" dirty="0" smtClean="0">
                <a:hlinkClick r:id="rId35"/>
              </a:rPr>
              <a:t>http://s56.radikal.ru/i153/1102/01/46ce8467fa85.gif</a:t>
            </a:r>
            <a:endParaRPr lang="ru-RU" sz="1000" dirty="0" smtClean="0"/>
          </a:p>
          <a:p>
            <a:r>
              <a:rPr lang="ru-RU" sz="1000" u="sng" dirty="0" smtClean="0">
                <a:hlinkClick r:id="rId36"/>
              </a:rPr>
              <a:t>http://s60.radikal.ru/i167/1102/1a/76c11bf3c60b.gif</a:t>
            </a:r>
            <a:endParaRPr lang="ru-RU" sz="1000" dirty="0" smtClean="0"/>
          </a:p>
          <a:p>
            <a:r>
              <a:rPr lang="ru-RU" sz="1000" u="sng" dirty="0" smtClean="0">
                <a:hlinkClick r:id="rId37"/>
              </a:rPr>
              <a:t>http://i071.radikal.ru/1102/75/9c126cec0b99.jpg</a:t>
            </a:r>
            <a:endParaRPr lang="ru-RU" sz="1000" u="sng" dirty="0" smtClean="0"/>
          </a:p>
          <a:p>
            <a:r>
              <a:rPr lang="ru-RU" sz="1000" u="sng" dirty="0" smtClean="0">
                <a:hlinkClick r:id="rId38"/>
              </a:rPr>
              <a:t>http://s40.radikal.ru/i087/1102/3b/ebd2c2f435e8.jpg</a:t>
            </a:r>
            <a:endParaRPr lang="ru-RU" sz="1000" dirty="0" smtClean="0"/>
          </a:p>
          <a:p>
            <a:r>
              <a:rPr lang="ru-RU" sz="1000" u="sng" dirty="0" smtClean="0">
                <a:hlinkClick r:id="rId39"/>
              </a:rPr>
              <a:t>http://i045.radikal.ru/1102/df/8ea5582b5d0c.jpg</a:t>
            </a:r>
            <a:endParaRPr lang="ru-RU" sz="1000" dirty="0" smtClean="0"/>
          </a:p>
          <a:p>
            <a:r>
              <a:rPr lang="ru-RU" sz="1000" u="sng" dirty="0" smtClean="0">
                <a:hlinkClick r:id="rId40"/>
              </a:rPr>
              <a:t>http://s13.radikal.ru/i186/1102/ae/25f92e5eb31b.jpg</a:t>
            </a:r>
            <a:endParaRPr lang="ru-RU" sz="1000" dirty="0" smtClean="0"/>
          </a:p>
          <a:p>
            <a:r>
              <a:rPr lang="ru-RU" sz="1000" u="sng" dirty="0" smtClean="0">
                <a:hlinkClick r:id="rId41"/>
              </a:rPr>
              <a:t>http://s003.radikal.ru/i202/1102/b4/c62fb3040904.jpg</a:t>
            </a:r>
            <a:endParaRPr lang="ru-RU" sz="1000" dirty="0" smtClean="0"/>
          </a:p>
          <a:p>
            <a:r>
              <a:rPr lang="ru-RU" sz="1000" u="sng" dirty="0" smtClean="0">
                <a:hlinkClick r:id="rId42"/>
              </a:rPr>
              <a:t>http://i012.radikal.ru/1102/c8/ff84b4018061.jpg</a:t>
            </a:r>
            <a:endParaRPr lang="ru-RU" sz="1000" dirty="0" smtClean="0"/>
          </a:p>
          <a:p>
            <a:r>
              <a:rPr lang="ru-RU" sz="1000" u="sng" dirty="0" smtClean="0">
                <a:hlinkClick r:id="rId43"/>
              </a:rPr>
              <a:t>http://s011.radikal.ru/i317/1102/29/dda9a8e28be8.jpg</a:t>
            </a:r>
            <a:endParaRPr lang="ru-RU" sz="1000" dirty="0" smtClean="0"/>
          </a:p>
          <a:p>
            <a:r>
              <a:rPr lang="ru-RU" sz="1000" u="sng" dirty="0" smtClean="0">
                <a:hlinkClick r:id="rId44"/>
              </a:rPr>
              <a:t>http://s011.radikal.ru/i318/1102/8f/84fea2d73a91.gif</a:t>
            </a:r>
            <a:endParaRPr lang="ru-RU" sz="1000" dirty="0" smtClean="0"/>
          </a:p>
          <a:p>
            <a:r>
              <a:rPr lang="ru-RU" sz="1000" u="sng" dirty="0" smtClean="0">
                <a:hlinkClick r:id="rId45"/>
              </a:rPr>
              <a:t>http://i056.radikal.ru/1102/42/221aceae09cd.jpg</a:t>
            </a:r>
            <a:endParaRPr lang="ru-RU" sz="1000" dirty="0" smtClean="0"/>
          </a:p>
          <a:p>
            <a:r>
              <a:rPr lang="ru-RU" sz="1000" u="sng" dirty="0" smtClean="0">
                <a:hlinkClick r:id="rId46"/>
              </a:rPr>
              <a:t>http://i003.radikal.ru/1102/30/2ebb36b64d53.jpg</a:t>
            </a:r>
            <a:endParaRPr lang="ru-RU" sz="1000" u="sng" dirty="0" smtClean="0"/>
          </a:p>
          <a:p>
            <a:r>
              <a:rPr lang="ru-RU" sz="1000" u="sng" dirty="0" smtClean="0">
                <a:hlinkClick r:id="rId47"/>
              </a:rPr>
              <a:t>http://i082.radikal.ru/1102/11/6aab8355a8c6.jpg</a:t>
            </a:r>
            <a:endParaRPr lang="ru-RU" sz="1000" dirty="0" smtClean="0"/>
          </a:p>
          <a:p>
            <a:r>
              <a:rPr lang="ru-RU" sz="1000" u="sng" dirty="0" smtClean="0">
                <a:hlinkClick r:id="rId48"/>
              </a:rPr>
              <a:t>http://s39.radikal.ru/i085/1102/dc/f894b762fcb5.jpg</a:t>
            </a:r>
            <a:endParaRPr lang="ru-RU" sz="1000" dirty="0" smtClean="0"/>
          </a:p>
          <a:p>
            <a:r>
              <a:rPr lang="ru-RU" sz="1000" u="sng" dirty="0" smtClean="0">
                <a:hlinkClick r:id="rId49"/>
              </a:rPr>
              <a:t>http://i018.radikal.ru/1102/9c/fd0b851b0313.jpg</a:t>
            </a:r>
            <a:endParaRPr lang="ru-RU" sz="1000" u="sng" dirty="0" smtClean="0"/>
          </a:p>
          <a:p>
            <a:r>
              <a:rPr lang="ru-RU" sz="1000" u="sng" dirty="0" smtClean="0">
                <a:hlinkClick r:id="rId50"/>
              </a:rPr>
              <a:t>http://s40.radikal.ru/i087/1102/10/a8ee4c4bf7ec.jpg</a:t>
            </a:r>
            <a:endParaRPr lang="ru-RU" sz="1000" dirty="0" smtClean="0"/>
          </a:p>
          <a:p>
            <a:r>
              <a:rPr lang="ru-RU" sz="1000" u="sng" dirty="0" smtClean="0">
                <a:hlinkClick r:id="rId51"/>
              </a:rPr>
              <a:t>http://s001.radikal.ru/i194/1102/7c/d387d36dc7b5.jpg</a:t>
            </a:r>
            <a:endParaRPr lang="ru-RU" sz="1000" dirty="0" smtClean="0"/>
          </a:p>
          <a:p>
            <a:r>
              <a:rPr lang="ru-RU" sz="1000" u="sng" dirty="0" smtClean="0">
                <a:hlinkClick r:id="rId52"/>
              </a:rPr>
              <a:t>http://s015.radikal.ru/i330/1102/cd/a89b5e176822.jpg</a:t>
            </a:r>
            <a:endParaRPr lang="ru-RU" sz="1000" u="sng" dirty="0" smtClean="0"/>
          </a:p>
          <a:p>
            <a:r>
              <a:rPr lang="ru-RU" sz="1000" u="sng" dirty="0" smtClean="0">
                <a:hlinkClick r:id="rId53"/>
              </a:rPr>
              <a:t>http://uaforizm.ru/aforizmy-i-citaty-pro-uchenie-lyuboznatelnost-o-znaniyax.html</a:t>
            </a:r>
            <a:endParaRPr lang="ru-RU" sz="1000" dirty="0" smtClean="0"/>
          </a:p>
          <a:p>
            <a:endParaRPr lang="ru-RU" sz="1000" dirty="0" smtClean="0"/>
          </a:p>
          <a:p>
            <a:pPr>
              <a:buNone/>
            </a:pPr>
            <a:endParaRPr lang="ru-RU" dirty="0" smtClean="0"/>
          </a:p>
          <a:p>
            <a:endParaRPr lang="ru-RU" u="sng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libros%20de%20ciencia%20ficcion.png"/>
          <p:cNvPicPr>
            <a:picLocks noChangeAspect="1"/>
          </p:cNvPicPr>
          <p:nvPr/>
        </p:nvPicPr>
        <p:blipFill>
          <a:blip r:embed="rId54" cstate="print"/>
          <a:stretch>
            <a:fillRect/>
          </a:stretch>
        </p:blipFill>
        <p:spPr>
          <a:xfrm>
            <a:off x="611560" y="404664"/>
            <a:ext cx="880373" cy="880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50" y="2428875"/>
            <a:ext cx="7715250" cy="4143375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cap="all" dirty="0" smtClean="0"/>
              <a:t>В воде не тонет и в огне не горит. Что это такое?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3000" b="1" cap="all" dirty="0" smtClean="0">
                <a:solidFill>
                  <a:schemeClr val="tx2">
                    <a:lumMod val="75000"/>
                  </a:schemeClr>
                </a:solidFill>
              </a:rPr>
              <a:t>ЛЁД    2. ДЕРЕВО   3.  ЗОЛОТО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u="sng" cap="all" dirty="0" smtClean="0">
                <a:solidFill>
                  <a:schemeClr val="tx2">
                    <a:lumMod val="75000"/>
                  </a:schemeClr>
                </a:solidFill>
              </a:rPr>
              <a:t>ОТВЕТ</a:t>
            </a:r>
            <a:r>
              <a:rPr lang="ru-RU" sz="3000" b="1" cap="all" dirty="0" smtClean="0">
                <a:solidFill>
                  <a:schemeClr val="tx2">
                    <a:lumMod val="75000"/>
                  </a:schemeClr>
                </a:solidFill>
              </a:rPr>
              <a:t>:  1. ЛЁД</a:t>
            </a:r>
            <a:endParaRPr lang="ru-RU" sz="3000" cap="all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cap="all" dirty="0" smtClean="0"/>
              <a:t>Когда лёд может быть нагревателем?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u="sng" cap="all" dirty="0" smtClean="0">
                <a:solidFill>
                  <a:schemeClr val="tx2">
                    <a:lumMod val="75000"/>
                  </a:schemeClr>
                </a:solidFill>
              </a:rPr>
              <a:t>ОТВЕТ</a:t>
            </a:r>
            <a:r>
              <a:rPr lang="ru-RU" sz="3000" cap="all" dirty="0" smtClean="0">
                <a:solidFill>
                  <a:schemeClr val="tx2">
                    <a:lumMod val="75000"/>
                  </a:schemeClr>
                </a:solidFill>
              </a:rPr>
              <a:t>: КОГДА ДРУГОЕ ТЕЛО, НАХОДЯЩЕЕСЯ В СОПРИКОСНОВЕНИИ СО ЛЬДОМ, ИМЕЕТ ТЕМПЕРАТУРУ НИЖЕ ЕГО ТЕМПЕРАТУРЫ.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0"/>
            <a:ext cx="757242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НЕ СТЫДНО НЕ ЗНАТЬ,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СТЫДНО НЕ УЧИТЬСЯ.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643050"/>
            <a:ext cx="425283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rgbClr val="00B050"/>
                </a:solidFill>
                <a:latin typeface="+mn-lt"/>
              </a:rPr>
              <a:t>(Русская пословица)</a:t>
            </a:r>
          </a:p>
        </p:txBody>
      </p:sp>
      <p:pic>
        <p:nvPicPr>
          <p:cNvPr id="3074" name="Picture 2" descr="C:\Documents and Settings\User\Мои документы\Мои рисунки\школа\Копия p_ris_nz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1304925" cy="14097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76650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357938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b="1" dirty="0" smtClean="0"/>
              <a:t>Кто ввел в русский язык слово «ФИЗИКА»?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/>
              <a:t>М. В. Ломоносов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/>
              <a:t>Д. И. Менделеев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/>
              <a:t>И. Ньютон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u="sng" dirty="0" smtClean="0"/>
              <a:t>ОТВЕТ</a:t>
            </a:r>
            <a:r>
              <a:rPr lang="ru-RU" sz="4800" dirty="0" smtClean="0"/>
              <a:t>: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 </a:t>
            </a:r>
            <a:r>
              <a:rPr lang="ru-RU" sz="4800" b="1" dirty="0" smtClean="0"/>
              <a:t>1. М. В. Ломоносов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147" name="Picture 4" descr="C:\Documents and Settings\Admin\Мои документы\Мои рисунки\символы\AMCONFUS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2786063"/>
            <a:ext cx="1711325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C:\Documents and Settings\Admin\Мои документы\Мои рисунки\Движущиеся\imag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1071563"/>
            <a:ext cx="15335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614988" cy="3286125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600" b="1" dirty="0" smtClean="0"/>
              <a:t>Заревел медведь на все горы, все моря. Что это такое?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ПЕСНЯ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2. ГРОМ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.ШОРОХ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ОТВЕТ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: 2. ГРОМ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 startAt="3"/>
              <a:defRPr/>
            </a:pPr>
            <a:endParaRPr lang="ru-RU" sz="2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171" name="Picture 2" descr="C:\Documents and Settings\Admin\Мои документы\Мои рисунки\МУЛЬТИКИ\zrikorr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0"/>
            <a:ext cx="3571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3286125"/>
            <a:ext cx="9144000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+mn-lt"/>
              </a:rPr>
              <a:t>На улице гроза, идет сильный дождь. Какое явление мы зафиксируем раньше: услышим гром или увидим молнию?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ОТВЕТ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: РАНЬШЕ УСЛЫШИМ ВСПЫШКУ МОЛНИИ, А ПОЗДНЕЕ УСЛЫШИМ РАСКАТЫ ГРОМА. ТАК БУДЕТ ПОТОМУ, ЧТО СКОРОСТЬ РАСПРОСТРАНЕНИЯ СВЕТА 300000 КМ/С, А ЗВУКА В ВОЗДУХЕ ПРИ НОРМАЛЬНЫХ УСЛОВИЯХ И 20 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0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– 340 М/С.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КОМУ ПРИНАДЛЕЖАТ  ЭТИ СТРОКИ?</a:t>
            </a:r>
            <a:endParaRPr lang="ru-RU" b="1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357813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</a:gradFill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sz="3600" b="1" smtClean="0"/>
              <a:t>В любом труде, в любом творенье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b="1" smtClean="0"/>
              <a:t>Необходимо вдохновение,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b="1" smtClean="0"/>
              <a:t>И озарение момент порой –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b="1" smtClean="0"/>
              <a:t>Важнейший элемент!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b="1" smtClean="0"/>
              <a:t>1.  Галилей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b="1" smtClean="0"/>
              <a:t>2. М. В. Ломоносов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b="1" smtClean="0"/>
              <a:t>3. Д. И. Менделеев</a:t>
            </a:r>
          </a:p>
          <a:p>
            <a:pPr algn="just" eaLnBrk="1" hangingPunct="1">
              <a:buFont typeface="Arial" charset="0"/>
              <a:buNone/>
            </a:pPr>
            <a:r>
              <a:rPr lang="ru-RU" sz="3600" b="1" u="sng" smtClean="0"/>
              <a:t>ОТВЕТ</a:t>
            </a:r>
            <a:r>
              <a:rPr lang="ru-RU" sz="3600" b="1" smtClean="0"/>
              <a:t>: 3. Д. И. Менделеев</a:t>
            </a:r>
          </a:p>
          <a:p>
            <a:pPr algn="just" eaLnBrk="1" hangingPunct="1">
              <a:buFont typeface="Arial" charset="0"/>
              <a:buNone/>
            </a:pPr>
            <a:endParaRPr lang="ru-RU" sz="3600" b="1" smtClean="0"/>
          </a:p>
          <a:p>
            <a:pPr algn="just" eaLnBrk="1" hangingPunct="1">
              <a:buFont typeface="Arial" charset="0"/>
              <a:buNone/>
            </a:pPr>
            <a:endParaRPr lang="ru-RU" sz="2800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074" name="Picture 2" descr="C:\Documents and Settings\Admin\Мои документы\Мои рисунки\Движущиеся\writingonbook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876"/>
            <a:ext cx="2352684" cy="220564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715375" cy="6357938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/>
              <a:t>Всё поведает, хоть и без языка,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b="1" dirty="0" smtClean="0"/>
              <a:t>Когда будет ясно, а когда – облака.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4800" b="1" dirty="0" smtClean="0"/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/>
              <a:t>термометр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/>
              <a:t>мензурка</a:t>
            </a:r>
          </a:p>
          <a:p>
            <a:pPr marL="514350" indent="-514350" algn="just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sz="4800" dirty="0" smtClean="0"/>
              <a:t>барометр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800" u="sng" dirty="0" smtClean="0"/>
              <a:t>ОТВЕТ</a:t>
            </a:r>
            <a:r>
              <a:rPr lang="ru-RU" sz="4800" dirty="0" smtClean="0"/>
              <a:t>:  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/>
              <a:t> </a:t>
            </a:r>
            <a:r>
              <a:rPr lang="ru-RU" sz="4800" b="1" dirty="0" smtClean="0"/>
              <a:t>3. барометр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8" name="Picture 2" descr="C:\Documents and Settings\Admin\Мои документы\Мои рисунки\природа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071678"/>
            <a:ext cx="4953002" cy="4333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Documents and Settings\Admin\Мои документы\Мои рисунки\Движущиеся\img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2214554"/>
            <a:ext cx="1335973" cy="1271589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40762" cy="1223963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Какое </a:t>
            </a:r>
            <a:r>
              <a:rPr lang="ru-RU" sz="3600" b="1" smtClean="0"/>
              <a:t>явление  вызвало </a:t>
            </a:r>
            <a:r>
              <a:rPr lang="ru-RU" sz="3600" b="1" dirty="0" smtClean="0"/>
              <a:t>у физика-поэта М.В. Ломоносова вдохновенные строки: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2808313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txBody>
          <a:bodyPr numCol="2" rtlCol="0">
            <a:normAutofit fontScale="92500" lnSpcReduction="10000"/>
          </a:bodyPr>
          <a:lstStyle/>
          <a:p>
            <a:pPr marL="119063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 smtClean="0"/>
              <a:t>Но где ж, натура, твой закон? </a:t>
            </a:r>
            <a:br>
              <a:rPr lang="ru-RU" sz="2000" b="1" i="1" dirty="0" smtClean="0"/>
            </a:br>
            <a:r>
              <a:rPr lang="ru-RU" sz="2000" b="1" i="1" dirty="0" smtClean="0"/>
              <a:t>С полночных стран встаёт заря!</a:t>
            </a:r>
            <a:br>
              <a:rPr lang="ru-RU" sz="2000" b="1" i="1" dirty="0" smtClean="0"/>
            </a:br>
            <a:r>
              <a:rPr lang="ru-RU" sz="2000" b="1" i="1" dirty="0" smtClean="0"/>
              <a:t>Не солнце ль ставит там свой трон?</a:t>
            </a:r>
            <a:br>
              <a:rPr lang="ru-RU" sz="2000" b="1" i="1" dirty="0" smtClean="0"/>
            </a:br>
            <a:r>
              <a:rPr lang="ru-RU" sz="2000" b="1" i="1" dirty="0" smtClean="0"/>
              <a:t>Не льдисты ль </a:t>
            </a:r>
            <a:r>
              <a:rPr lang="ru-RU" sz="2000" b="1" i="1" dirty="0" err="1" smtClean="0"/>
              <a:t>мешут</a:t>
            </a:r>
            <a:r>
              <a:rPr lang="ru-RU" sz="2000" b="1" i="1" dirty="0" smtClean="0"/>
              <a:t> огнь моря? </a:t>
            </a:r>
            <a:br>
              <a:rPr lang="ru-RU" sz="2000" b="1" i="1" dirty="0" smtClean="0"/>
            </a:br>
            <a:r>
              <a:rPr lang="ru-RU" sz="2000" b="1" i="1" dirty="0" smtClean="0"/>
              <a:t>Се хладный пламень нас покрыл!</a:t>
            </a:r>
            <a:br>
              <a:rPr lang="ru-RU" sz="2000" b="1" i="1" dirty="0" smtClean="0"/>
            </a:br>
            <a:r>
              <a:rPr lang="ru-RU" sz="2000" b="1" i="1" dirty="0" smtClean="0"/>
              <a:t>Се в ночь на землю день вступил!</a:t>
            </a:r>
            <a:br>
              <a:rPr lang="ru-RU" sz="2000" b="1" i="1" dirty="0" smtClean="0"/>
            </a:br>
            <a:r>
              <a:rPr lang="ru-RU" sz="2000" b="1" i="1" dirty="0" smtClean="0"/>
              <a:t>О, вы, которых быстрый зрак </a:t>
            </a:r>
            <a:br>
              <a:rPr lang="ru-RU" sz="2000" b="1" i="1" dirty="0" smtClean="0"/>
            </a:br>
            <a:r>
              <a:rPr lang="ru-RU" sz="2000" b="1" i="1" dirty="0" smtClean="0"/>
              <a:t>Пронзает в книгу вечных прав,</a:t>
            </a:r>
            <a:br>
              <a:rPr lang="ru-RU" sz="2000" b="1" i="1" dirty="0" smtClean="0"/>
            </a:br>
            <a:r>
              <a:rPr lang="ru-RU" sz="2000" b="1" i="1" dirty="0" smtClean="0"/>
              <a:t>Которым малый вещи знак</a:t>
            </a:r>
            <a:br>
              <a:rPr lang="ru-RU" sz="2000" b="1" i="1" dirty="0" smtClean="0"/>
            </a:br>
            <a:r>
              <a:rPr lang="ru-RU" sz="2000" b="1" i="1" dirty="0" smtClean="0"/>
              <a:t>Являет естества устав!</a:t>
            </a:r>
            <a:br>
              <a:rPr lang="ru-RU" sz="2000" b="1" i="1" dirty="0" smtClean="0"/>
            </a:br>
            <a:r>
              <a:rPr lang="ru-RU" sz="2000" b="1" i="1" dirty="0" smtClean="0"/>
              <a:t>Вам путь известен всех планет;</a:t>
            </a:r>
            <a:br>
              <a:rPr lang="ru-RU" sz="2000" b="1" i="1" dirty="0" smtClean="0"/>
            </a:br>
            <a:r>
              <a:rPr lang="ru-RU" sz="2000" b="1" i="1" dirty="0" smtClean="0"/>
              <a:t>Скажите, что нас так </a:t>
            </a:r>
            <a:r>
              <a:rPr lang="ru-RU" sz="2000" b="1" i="1" dirty="0" err="1" smtClean="0"/>
              <a:t>мятет</a:t>
            </a:r>
            <a:r>
              <a:rPr lang="ru-RU" sz="2000" b="1" i="1" dirty="0" smtClean="0"/>
              <a:t>? </a:t>
            </a:r>
            <a:br>
              <a:rPr lang="ru-RU" sz="2000" b="1" i="1" dirty="0" smtClean="0"/>
            </a:br>
            <a:r>
              <a:rPr lang="ru-RU" sz="2000" b="1" i="1" dirty="0" smtClean="0"/>
              <a:t>Что зыблет ясный ночью луч?</a:t>
            </a:r>
            <a:br>
              <a:rPr lang="ru-RU" sz="2000" b="1" i="1" dirty="0" smtClean="0"/>
            </a:br>
            <a:r>
              <a:rPr lang="ru-RU" sz="2000" b="1" i="1" dirty="0" smtClean="0"/>
              <a:t>Что тонкий пламень в твердь разит?</a:t>
            </a:r>
            <a:br>
              <a:rPr lang="ru-RU" sz="2000" b="1" i="1" dirty="0" smtClean="0"/>
            </a:br>
            <a:r>
              <a:rPr lang="ru-RU" sz="2000" b="1" i="1" dirty="0" smtClean="0"/>
              <a:t>Как молния без грозных туч</a:t>
            </a:r>
            <a:br>
              <a:rPr lang="ru-RU" sz="2000" b="1" i="1" dirty="0" smtClean="0"/>
            </a:br>
            <a:r>
              <a:rPr lang="ru-RU" sz="2000" b="1" i="1" dirty="0" smtClean="0"/>
              <a:t>Стремится от земли в зенит? </a:t>
            </a:r>
            <a:br>
              <a:rPr lang="ru-RU" sz="2000" b="1" i="1" dirty="0" smtClean="0"/>
            </a:br>
            <a:r>
              <a:rPr lang="ru-RU" sz="2000" b="1" i="1" dirty="0" smtClean="0"/>
              <a:t>Как может быть, чтоб мёрзлый пар</a:t>
            </a:r>
            <a:br>
              <a:rPr lang="ru-RU" sz="2000" b="1" i="1" dirty="0" smtClean="0"/>
            </a:br>
            <a:r>
              <a:rPr lang="ru-RU" sz="2000" b="1" i="1" dirty="0" smtClean="0"/>
              <a:t>Среди зимы рождал пожар? </a:t>
            </a:r>
            <a:endParaRPr lang="ru-RU" sz="2000" b="1" i="1" dirty="0"/>
          </a:p>
        </p:txBody>
      </p:sp>
      <p:pic>
        <p:nvPicPr>
          <p:cNvPr id="1027" name="Picture 3" descr="C:\Documents and Settings\Пользователь\Рабочий стол\aur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653136"/>
            <a:ext cx="2952328" cy="2070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Пользователь\Рабочий стол\article_image-image-articl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653136"/>
            <a:ext cx="3096344" cy="2075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4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4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964</Words>
  <Application>Microsoft Office PowerPoint</Application>
  <PresentationFormat>Экран (4:3)</PresentationFormat>
  <Paragraphs>262</Paragraphs>
  <Slides>31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КОМУ ПРИНАДЛЕЖАТ  ЭТИ СТРОКИ?</vt:lpstr>
      <vt:lpstr>Слайд 8</vt:lpstr>
      <vt:lpstr> Какое явление  вызвало у физика-поэта М.В. Ломоносова вдохновенные строки:  </vt:lpstr>
      <vt:lpstr>Слайд 10</vt:lpstr>
      <vt:lpstr> ЗНАКОМЫЕ   ИМЕНА </vt:lpstr>
      <vt:lpstr>Встречаются как-то физик и математик. Физик и спрашивает:  — Слушай, почему у поезда колеса круглые, а когда он едет они стучат. — Это элементарно, физик. Формула круга —        , так вот … </vt:lpstr>
      <vt:lpstr>В чем сила, брат? — В деньгах. — Вот и мой брат говорит, что в деньгах! А сила — она в …</vt:lpstr>
      <vt:lpstr> Великий физик и математик Ландау предлагал студентам продолжить последовательность букв «О», «Д», «Т», «Ч», «П»…  Продолжите и вы эту последовательность.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Источники информации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Кулаковский Алексей</cp:lastModifiedBy>
  <cp:revision>96</cp:revision>
  <dcterms:created xsi:type="dcterms:W3CDTF">2009-03-05T07:52:54Z</dcterms:created>
  <dcterms:modified xsi:type="dcterms:W3CDTF">2012-03-12T18:52:15Z</dcterms:modified>
</cp:coreProperties>
</file>