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6" r:id="rId3"/>
    <p:sldId id="276" r:id="rId4"/>
    <p:sldId id="268" r:id="rId5"/>
    <p:sldId id="257" r:id="rId6"/>
    <p:sldId id="262" r:id="rId7"/>
    <p:sldId id="258" r:id="rId8"/>
    <p:sldId id="277" r:id="rId9"/>
    <p:sldId id="260" r:id="rId10"/>
    <p:sldId id="265" r:id="rId11"/>
    <p:sldId id="275" r:id="rId12"/>
    <p:sldId id="269" r:id="rId13"/>
    <p:sldId id="271" r:id="rId14"/>
    <p:sldId id="272" r:id="rId15"/>
    <p:sldId id="273" r:id="rId16"/>
    <p:sldId id="274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4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675F7-B779-4726-B361-2599ACBF8E6B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AAAED-4161-46D2-977E-5B325A7BF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Безжидкостный барометр – барометр – анероид. Схема и принцип действия.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Работа органов дыхания.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latin typeface="Arial" charset="0"/>
              </a:rPr>
              <a:t>За счет мышечного усилия мы увеличиваем объем грудной клетки, при этом давление воздуха внутри легких уменьшается. Далее атмосферное давление "вталкивает" в легкие порцию воздуха. При выдыхании происходит обратное явление.</a:t>
            </a:r>
          </a:p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4C5D75-2484-43C3-B5A9-6D01D735206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Проявление атмосферного давления в природе – действие разнообразных присосок.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AAAED-4161-46D2-977E-5B325A7BFBF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4A56-4402-4681-9B9A-BE46C3762CB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07F2-9965-400D-8347-FE444A24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4A56-4402-4681-9B9A-BE46C3762CB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07F2-9965-400D-8347-FE444A24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4A56-4402-4681-9B9A-BE46C3762CB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07F2-9965-400D-8347-FE444A24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4A56-4402-4681-9B9A-BE46C3762CB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07F2-9965-400D-8347-FE444A24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4A56-4402-4681-9B9A-BE46C3762CB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07F2-9965-400D-8347-FE444A24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4A56-4402-4681-9B9A-BE46C3762CB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07F2-9965-400D-8347-FE444A24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4A56-4402-4681-9B9A-BE46C3762CB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07F2-9965-400D-8347-FE444A24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4A56-4402-4681-9B9A-BE46C3762CB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07F2-9965-400D-8347-FE444A24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4A56-4402-4681-9B9A-BE46C3762CB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07F2-9965-400D-8347-FE444A24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4A56-4402-4681-9B9A-BE46C3762CB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07F2-9965-400D-8347-FE444A24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4A56-4402-4681-9B9A-BE46C3762CB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07F2-9965-400D-8347-FE444A24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24A56-4402-4681-9B9A-BE46C3762CB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07F2-9965-400D-8347-FE444A24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772400" cy="14700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50800" dir="5400000" algn="ctr" rotWithShape="0">
              <a:srgbClr val="C00000">
                <a:alpha val="98000"/>
              </a:srgbClr>
            </a:outerShdw>
          </a:effectLst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Физика вокруг нас.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filearchive.cnews.ru/img/zoom/2012/01/16/in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643182"/>
            <a:ext cx="3786214" cy="30718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3857652" cy="157162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Забор жидкости шлангом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D:\Мои документы\Downloads\атм дав\1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00372"/>
            <a:ext cx="8358246" cy="342902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6388" name="Picture 4" descr="http://sbor-master.com/images/c7ac6971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56" y="357166"/>
            <a:ext cx="2714644" cy="2143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elrusagro.com/images/traktors/traktor320m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886075" cy="209550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071934" y="928670"/>
            <a:ext cx="4572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абор, транспортировка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слив жидких отходов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30" name="Picture 6" descr="http://www.kavicom.ru/uploads/classifieds/ccfa597705c0419585358158d1e51e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76550"/>
            <a:ext cx="7620000" cy="348140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215238" cy="142876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8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Роль атмосферного давления в </a:t>
            </a:r>
            <a:r>
              <a:rPr lang="ru-RU" sz="5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природе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static3.depositphotos.com/1002941/264/i/950/depositphotos_2649031-Two-hands-preserve-a-green-tr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643182"/>
            <a:ext cx="5857916" cy="3486129"/>
          </a:xfrm>
          <a:prstGeom prst="rect">
            <a:avLst/>
          </a:prstGeom>
          <a:noFill/>
          <a:ln w="50800" cmpd="sng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Действие присосок в природе</a:t>
            </a:r>
          </a:p>
        </p:txBody>
      </p:sp>
      <p:pic>
        <p:nvPicPr>
          <p:cNvPr id="28675" name="Содержимое 3" descr="присоски осьминога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48" y="1571612"/>
            <a:ext cx="3571870" cy="2071702"/>
          </a:xfrm>
          <a:ln w="50800" cmpd="sng">
            <a:solidFill>
              <a:srgbClr val="00B0F0"/>
            </a:solidFill>
          </a:ln>
        </p:spPr>
      </p:pic>
      <p:pic>
        <p:nvPicPr>
          <p:cNvPr id="6" name="Picture 3" descr="D:\Мои документы\Downloads\атм дав\Myzopoda-schlieman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071942"/>
            <a:ext cx="3167058" cy="2357434"/>
          </a:xfrm>
          <a:prstGeom prst="rect">
            <a:avLst/>
          </a:prstGeom>
          <a:noFill/>
          <a:ln w="50800" cmpd="sng">
            <a:solidFill>
              <a:srgbClr val="0070C0"/>
            </a:solidFill>
          </a:ln>
        </p:spPr>
      </p:pic>
      <p:pic>
        <p:nvPicPr>
          <p:cNvPr id="6146" name="Picture 2" descr="http://www.hirudoterapia-boleslawiec.pl/images/samples/06_origin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785926"/>
            <a:ext cx="3286148" cy="1785950"/>
          </a:xfrm>
          <a:prstGeom prst="rect">
            <a:avLst/>
          </a:prstGeom>
          <a:noFill/>
          <a:ln w="50800" cmpd="sng">
            <a:solidFill>
              <a:srgbClr val="00B0F0"/>
            </a:solidFill>
          </a:ln>
        </p:spPr>
      </p:pic>
      <p:pic>
        <p:nvPicPr>
          <p:cNvPr id="6148" name="Picture 4" descr="http://robale.pl/other_files/articles/photos/pszczola_owady_eu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286256"/>
            <a:ext cx="3571900" cy="2219319"/>
          </a:xfrm>
          <a:prstGeom prst="rect">
            <a:avLst/>
          </a:prstGeom>
          <a:noFill/>
          <a:ln w="50800" cmpd="sng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14348" y="4286255"/>
            <a:ext cx="84296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Слон использует атмосферное давление всякий раз, когда хочет пить. Шея у него короткая, и он не может нагнуть голову в воду, а опускает только хобот и втягивает воздух. Под действием атмосферного давления хобот наполняется водой, тогда слон изгибает его и выливает воду в рот.</a:t>
            </a:r>
          </a:p>
        </p:txBody>
      </p:sp>
      <p:pic>
        <p:nvPicPr>
          <p:cNvPr id="4098" name="Picture 2" descr="http://batterflay.wday.ru/images/photo/7/50933.jpg?t=128099632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928670"/>
            <a:ext cx="4130675" cy="3098006"/>
          </a:xfrm>
          <a:prstGeom prst="rect">
            <a:avLst/>
          </a:prstGeom>
          <a:noFill/>
          <a:ln w="50800" cmpd="sng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62000" y="4786322"/>
            <a:ext cx="838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Мухи и древесные лягушки могут держаться на оконном стекле благодаря крошечным присоскам, в которых создается разрежение, и атмосферное давление удерживает присоску на стекле.</a:t>
            </a:r>
          </a:p>
        </p:txBody>
      </p:sp>
      <p:pic>
        <p:nvPicPr>
          <p:cNvPr id="3074" name="Picture 2" descr="http://www.rewalls.com/images/201203/reWalls.com_62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928670"/>
            <a:ext cx="4929222" cy="2643206"/>
          </a:xfrm>
          <a:prstGeom prst="rect">
            <a:avLst/>
          </a:prstGeom>
          <a:noFill/>
          <a:ln w="50800" cmpd="sng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00034" y="4429132"/>
            <a:ext cx="81439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Засасывающее действие болота объясняется тем, что при поднятии ноги под ней образуется разреженное пространство. Перевес атмосферного давления в этом случае может достигать 1000 Н на площадь ноги взрослого человека. Однако копыта парнокопытных животных при вытаскивании из трясины пропускают воздух через свой разрез в образовавшееся разреженное пространство. Давление сверху и снизу копыта выравнивается, и нога вынимается без особого труда.</a:t>
            </a:r>
          </a:p>
        </p:txBody>
      </p:sp>
      <p:pic>
        <p:nvPicPr>
          <p:cNvPr id="2050" name="Picture 2" descr="http://img-9.photosight.ru/0a6/3011756_lar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928670"/>
            <a:ext cx="5370521" cy="3143272"/>
          </a:xfrm>
          <a:prstGeom prst="rect">
            <a:avLst/>
          </a:prstGeom>
          <a:noFill/>
          <a:ln w="50800" cmpd="sng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снежинок</a:t>
            </a:r>
          </a:p>
        </p:txBody>
      </p:sp>
      <p:sp>
        <p:nvSpPr>
          <p:cNvPr id="19459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571612"/>
            <a:ext cx="3257550" cy="4691063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1.Плоская</a:t>
            </a:r>
          </a:p>
          <a:p>
            <a:pPr eaLnBrk="1" hangingPunct="1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2.Треугольная</a:t>
            </a:r>
          </a:p>
          <a:p>
            <a:pPr eaLnBrk="1" hangingPunct="1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3.Продолговатая</a:t>
            </a:r>
          </a:p>
          <a:p>
            <a:pPr eaLnBrk="1" hangingPunct="1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4.Древообразная</a:t>
            </a:r>
          </a:p>
          <a:p>
            <a:pPr eaLnBrk="1" hangingPunct="1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5.Гибрид</a:t>
            </a:r>
          </a:p>
        </p:txBody>
      </p:sp>
      <p:pic>
        <p:nvPicPr>
          <p:cNvPr id="19460" name="Рисунок 5" descr="плоская снежи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8763" y="333375"/>
            <a:ext cx="1995487" cy="17922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1Right">
              <a:rot lat="1080000" lon="20039998" rev="0"/>
            </a:camera>
            <a:lightRig rig="threePt" dir="t"/>
          </a:scene3d>
          <a:sp3d z="12700"/>
        </p:spPr>
      </p:pic>
      <p:pic>
        <p:nvPicPr>
          <p:cNvPr id="19461" name="Рисунок 8" descr="продолговатая снежин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2462213"/>
            <a:ext cx="2000250" cy="16621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19462" name="Рисунок 9" descr="http://uvovki.obychnogo.net/files/u1/sneginka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2428875"/>
            <a:ext cx="1857375" cy="17256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19463" name="Рисунок 4" descr="Описание: вот из такой красоты состоит снег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9913" y="357188"/>
            <a:ext cx="1795462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464" name="Рисунок 11" descr="Описание: http://uvovki.obychnogo.net/files/u1/sneginka12.jp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5572125" y="4429125"/>
            <a:ext cx="1997075" cy="2039938"/>
          </a:xfrm>
          <a:noFill/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465" name="Рисунок 4" descr="Описание: вот из такой красоты состоит снег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38" y="357188"/>
            <a:ext cx="1795462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619283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Выяснить используется ли атмосферное 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давление в жизни человека и животных</a:t>
            </a:r>
            <a:endParaRPr lang="ru-RU" sz="3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Подобрать и проанализировать информацию, о том, как используется атмосферное 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давление в жизни человека и животных.</a:t>
            </a:r>
            <a:endParaRPr lang="ru-RU" sz="3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2)Рассмотреть принцип действия приборов, работа которых основана на атмосферном давлении.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1571612"/>
            <a:ext cx="5357850" cy="192882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Роль атмосферного давления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жизни человека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im0-tub-ru.yandex.net/i?id=310896638-5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14752"/>
            <a:ext cx="2543175" cy="185738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4034" name="Picture 2" descr="http://www.capa.me/uploads/posts/2010-10/sssr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357694"/>
            <a:ext cx="2357454" cy="135732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4036" name="Picture 4" descr="http://business-news.ru/wp-content/uploads/2011/11/rain-clou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00042"/>
            <a:ext cx="2643206" cy="235745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Содержимое 3" descr="x_894f9bc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714356"/>
            <a:ext cx="4826000" cy="482600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3000364" y="5786454"/>
            <a:ext cx="3286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Барометр - анероид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органов дыхания</a:t>
            </a:r>
          </a:p>
        </p:txBody>
      </p:sp>
      <p:pic>
        <p:nvPicPr>
          <p:cNvPr id="30722" name="Содержимое 3" descr="x_100c19b6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10" y="1643050"/>
            <a:ext cx="7572428" cy="3390897"/>
          </a:xfrm>
          <a:ln w="50800" cmpd="sng">
            <a:solidFill>
              <a:srgbClr val="00B0F0"/>
            </a:solidFill>
          </a:ln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1000125" y="5572125"/>
            <a:ext cx="6786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счет мышечного усилия мы увеличиваем объем грудной клетки, при этом давление воздуха внутри легких уменьшается. Далее атмосферное давление "вталкивает" в легкие порцию воздуха. При выдыхании происходит обратное явление.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Как мы пьем?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3116"/>
            <a:ext cx="3214710" cy="2786082"/>
          </a:xfrm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786182" y="2071678"/>
            <a:ext cx="4572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</a:rPr>
              <a:t>Мы приставляем стакан или ложку с жидкостью ко рту и «втягиваем» в себя их содержимое. Почему, в самом деле, жидкость устремляется к нам в рот? Что её увлекает?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</a:rPr>
              <a:t> Причина такова: при питье мы расширяем грудную клетку и тем разрежаем воздух во рту; под давлением наружного воздуха жидкость устремляется к нам в то пространство, где давление меньше, и таким образом проникает в наш рот.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</a:rPr>
              <a:t>Итак, строго говоря, мы пьём не только ртом, но и лёгкими; ведь расширение лёгких – причина того, что жидкость устремляется в наш рот.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Мои документы\Downloads\атм дав\f9dc379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714752"/>
            <a:ext cx="2428892" cy="2420936"/>
          </a:xfrm>
          <a:prstGeom prst="rect">
            <a:avLst/>
          </a:prstGeom>
          <a:noFill/>
          <a:ln w="19050" cmpd="sng">
            <a:solidFill>
              <a:srgbClr val="00B050"/>
            </a:solidFill>
          </a:ln>
        </p:spPr>
      </p:pic>
      <p:pic>
        <p:nvPicPr>
          <p:cNvPr id="4101" name="Picture 5" descr="http://viland.ua/media/catalog/product/cache/1/image/800x600/9df78eab33525d08d6e5fb8d27136e95/a/r/ar917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28802"/>
            <a:ext cx="3500494" cy="1500198"/>
          </a:xfrm>
          <a:prstGeom prst="rect">
            <a:avLst/>
          </a:prstGeom>
          <a:noFill/>
          <a:ln w="6350" cmpd="sng">
            <a:solidFill>
              <a:srgbClr val="00B050"/>
            </a:solidFill>
          </a:ln>
        </p:spPr>
      </p:pic>
      <p:pic>
        <p:nvPicPr>
          <p:cNvPr id="4103" name="Picture 7" descr="http://www.sam-plast.ru/img/pos/000244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357298"/>
            <a:ext cx="2714612" cy="2071682"/>
          </a:xfrm>
          <a:prstGeom prst="rect">
            <a:avLst/>
          </a:prstGeom>
          <a:noFill/>
          <a:ln w="19050" cmpd="sng">
            <a:solidFill>
              <a:srgbClr val="0070C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857488" y="500042"/>
            <a:ext cx="278608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Наш быт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86" y="571480"/>
            <a:ext cx="421484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algn="ctr" rotWithShape="0">
              <a:srgbClr val="000000">
                <a:alpha val="98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Фонтаны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Мои документы\Downloads\атм дав\46c0d510520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3116"/>
            <a:ext cx="3500462" cy="3929090"/>
          </a:xfrm>
          <a:prstGeom prst="rect">
            <a:avLst/>
          </a:prstGeom>
          <a:noFill/>
          <a:ln w="50800" cmpd="sng"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  <a:sp3d/>
        </p:spPr>
      </p:pic>
      <p:pic>
        <p:nvPicPr>
          <p:cNvPr id="45058" name="Picture 2" descr="http://young.rzd.ru/dbmm/images/41/4080/46280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3429024" cy="4643470"/>
          </a:xfrm>
          <a:prstGeom prst="rect">
            <a:avLst/>
          </a:prstGeom>
          <a:noFill/>
          <a:ln w="50800" cmpd="sng"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Мои документы\Downloads\атм дав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3143272" cy="2928958"/>
          </a:xfrm>
          <a:prstGeom prst="rect">
            <a:avLst/>
          </a:prstGeom>
          <a:noFill/>
          <a:ln w="34925" cmpd="sng">
            <a:solidFill>
              <a:srgbClr val="0070C0"/>
            </a:solidFill>
          </a:ln>
        </p:spPr>
      </p:pic>
      <p:pic>
        <p:nvPicPr>
          <p:cNvPr id="4" name="Picture 3" descr="D:\Мои документы\Downloads\атм дав\lamaze27224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0438"/>
            <a:ext cx="3357586" cy="2817801"/>
          </a:xfrm>
          <a:prstGeom prst="rect">
            <a:avLst/>
          </a:prstGeom>
          <a:noFill/>
          <a:ln w="28575" cmpd="sng">
            <a:solidFill>
              <a:srgbClr val="0070C0"/>
            </a:solidFill>
          </a:ln>
        </p:spPr>
      </p:pic>
      <p:pic>
        <p:nvPicPr>
          <p:cNvPr id="5" name="Picture 2" descr="D:\Мои документы\Downloads\атм дав\10915_-babochka-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857232"/>
            <a:ext cx="2000264" cy="2143116"/>
          </a:xfrm>
          <a:prstGeom prst="rect">
            <a:avLst/>
          </a:prstGeom>
          <a:noFill/>
          <a:ln w="22225" cmpd="sng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14348" y="1285860"/>
            <a:ext cx="350046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Консервирование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285728"/>
            <a:ext cx="35719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Детские игрушки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441</Words>
  <Application>Microsoft Office PowerPoint</Application>
  <PresentationFormat>Экран (4:3)</PresentationFormat>
  <Paragraphs>36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Физика вокруг нас.</vt:lpstr>
      <vt:lpstr>Слайд 2</vt:lpstr>
      <vt:lpstr>Роль атмосферного давления  в жизни человека</vt:lpstr>
      <vt:lpstr>Слайд 4</vt:lpstr>
      <vt:lpstr>Работа органов дыхания</vt:lpstr>
      <vt:lpstr>Как мы пьем?</vt:lpstr>
      <vt:lpstr>Слайд 7</vt:lpstr>
      <vt:lpstr>Слайд 8</vt:lpstr>
      <vt:lpstr>Слайд 9</vt:lpstr>
      <vt:lpstr>Забор жидкости шлангом </vt:lpstr>
      <vt:lpstr>Слайд 11</vt:lpstr>
      <vt:lpstr>Роль атмосферного давления в природе</vt:lpstr>
      <vt:lpstr>Действие присосок в природе</vt:lpstr>
      <vt:lpstr>Слайд 14</vt:lpstr>
      <vt:lpstr>Слайд 15</vt:lpstr>
      <vt:lpstr>Слайд 16</vt:lpstr>
      <vt:lpstr>Формы снежинок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 вокруг нас.</dc:title>
  <dc:creator>Татьяна</dc:creator>
  <cp:lastModifiedBy>Татьяна</cp:lastModifiedBy>
  <cp:revision>68</cp:revision>
  <dcterms:created xsi:type="dcterms:W3CDTF">2013-01-06T09:30:31Z</dcterms:created>
  <dcterms:modified xsi:type="dcterms:W3CDTF">2013-01-12T18:57:17Z</dcterms:modified>
</cp:coreProperties>
</file>