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6" r:id="rId3"/>
    <p:sldId id="262" r:id="rId4"/>
    <p:sldId id="267" r:id="rId5"/>
    <p:sldId id="259" r:id="rId6"/>
    <p:sldId id="260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7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A1F8F0-A700-4E12-91EA-6EEA29989CF2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E35195-870F-4C82-BA8D-9456FADABAE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3B1C4-234F-4F6F-9CED-CFA1FB399E00}" type="datetime1">
              <a:rPr lang="ru-RU" smtClean="0"/>
              <a:pPr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DF91-1962-401F-AA08-48E7406FFA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CFA1-D78A-43F6-A131-C3A24D066E51}" type="datetime1">
              <a:rPr lang="ru-RU" smtClean="0"/>
              <a:pPr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DF91-1962-401F-AA08-48E7406FFA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A028B-F8F7-4968-9562-CD76DF9AE26D}" type="datetime1">
              <a:rPr lang="ru-RU" smtClean="0"/>
              <a:pPr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DF91-1962-401F-AA08-48E7406FFA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4E3C-2AE6-4508-B64B-5C4B687EF76D}" type="datetime1">
              <a:rPr lang="ru-RU" smtClean="0"/>
              <a:pPr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DF91-1962-401F-AA08-48E7406FFA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F92B1-7025-4A27-859A-DEDE8570470A}" type="datetime1">
              <a:rPr lang="ru-RU" smtClean="0"/>
              <a:pPr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DF91-1962-401F-AA08-48E7406FFA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329DA-353E-4556-9273-DCFDC37A6476}" type="datetime1">
              <a:rPr lang="ru-RU" smtClean="0"/>
              <a:pPr/>
              <a:t>18.01.2013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DF91-1962-401F-AA08-48E7406FFA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F22F-5305-4998-955B-43B946FB9CA2}" type="datetime1">
              <a:rPr lang="ru-RU" smtClean="0"/>
              <a:pPr/>
              <a:t>18.01.2013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DF91-1962-401F-AA08-48E7406FFA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AECB-2B29-414A-B31F-A37A8E8D8CF0}" type="datetime1">
              <a:rPr lang="ru-RU" smtClean="0"/>
              <a:pPr/>
              <a:t>18.01.2013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DF91-1962-401F-AA08-48E7406FFA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5AC3B-57D1-4BBA-BA20-1358E3466401}" type="datetime1">
              <a:rPr lang="ru-RU" smtClean="0"/>
              <a:pPr/>
              <a:t>18.01.2013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DF91-1962-401F-AA08-48E7406FFA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2D40-CED9-413D-8C8C-E21B69746D90}" type="datetime1">
              <a:rPr lang="ru-RU" smtClean="0"/>
              <a:pPr/>
              <a:t>18.01.2013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DF91-1962-401F-AA08-48E7406FFA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CA976-D03B-43D1-9C90-77995C662981}" type="datetime1">
              <a:rPr lang="ru-RU" smtClean="0"/>
              <a:pPr/>
              <a:t>18.01.2013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DF91-1962-401F-AA08-48E7406FFA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18B42-6224-4C24-AAD6-DE6E23B912CC}" type="datetime1">
              <a:rPr lang="ru-RU" smtClean="0"/>
              <a:pPr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DF91-1962-401F-AA08-48E7406FFA7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file:///\\Pc06\!Commons\&#1040;&#1090;&#1084;&#1086;&#1089;&#1092;&#1077;&#1088;&#1072;%20&#1080;%20&#1072;&#1090;&#1084;&#1086;&#1089;&#1092;&#1077;&#1088;&#1085;&#1086;&#1077;%20&#1076;&#1072;&#1074;&#1083;&#1077;&#1085;&#1080;&#1077;%20%20&#1060;&#1077;&#1089;&#1090;&#1080;&#1074;&#1072;&#1083;&#1100;%20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42" y="785794"/>
            <a:ext cx="6400800" cy="1752600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Атмосферное давление в медицине.</a:t>
            </a:r>
            <a:endParaRPr lang="ru-RU" sz="4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72839" y="3244334"/>
            <a:ext cx="45208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</a:rPr>
              <a:t>фоторепортаж из больницы</a:t>
            </a:r>
            <a:r>
              <a:rPr lang="ru-RU" dirty="0"/>
              <a:t>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DF91-1962-401F-AA08-48E7406FFA78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20482" name="Picture 2" descr="http://pics.photographer.ru/nonstop/pics/pictures/358/35838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71612"/>
            <a:ext cx="1714513" cy="242889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  <p:pic>
        <p:nvPicPr>
          <p:cNvPr id="20484" name="Picture 4" descr="http://www.contrasterra.ru/storage/newsimage/d27528dc356edf64ef6ddc6ab073961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3857628"/>
            <a:ext cx="2928958" cy="186210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Цели: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ru-RU" dirty="0">
                <a:solidFill>
                  <a:srgbClr val="002060"/>
                </a:solidFill>
              </a:rPr>
              <a:t>Изучить, действие каких приборов объясняется атмосферным давлением</a:t>
            </a:r>
          </a:p>
          <a:p>
            <a:pPr>
              <a:lnSpc>
                <a:spcPct val="90000"/>
              </a:lnSpc>
              <a:defRPr/>
            </a:pPr>
            <a:r>
              <a:rPr lang="ru-RU" dirty="0" smtClean="0">
                <a:solidFill>
                  <a:srgbClr val="002060"/>
                </a:solidFill>
              </a:rPr>
              <a:t>Выяснить </a:t>
            </a:r>
            <a:r>
              <a:rPr lang="ru-RU" dirty="0">
                <a:solidFill>
                  <a:srgbClr val="002060"/>
                </a:solidFill>
              </a:rPr>
              <a:t>зачем нужно наблюдать за изменением атмосферного давления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DF91-1962-401F-AA08-48E7406FFA7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0003654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214554"/>
            <a:ext cx="2214578" cy="300039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  <p:pic>
        <p:nvPicPr>
          <p:cNvPr id="4" name="Picture 6" descr="0003657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3357562"/>
            <a:ext cx="2857552" cy="264320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1500166" y="5786454"/>
            <a:ext cx="24288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Шприц</a:t>
            </a:r>
            <a:endParaRPr lang="ru-RU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http://www.skib-krasnodar.ru/images/img1279271839_b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9322" y="500042"/>
            <a:ext cx="2928958" cy="200026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714348" y="785794"/>
            <a:ext cx="40005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Мы в процедурной  больницы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DF91-1962-401F-AA08-48E7406FFA7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DF91-1962-401F-AA08-48E7406FFA78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3" name="Picture 7" descr="тонометр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2214554"/>
            <a:ext cx="2689234" cy="2428892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285984" y="1357298"/>
            <a:ext cx="15834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клизма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24578" name="Picture 2" descr="http://www.superstyle.ru/pic/art_pics/2_83_28355_130555211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2285992"/>
            <a:ext cx="2667000" cy="428625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  <p:sp>
        <p:nvSpPr>
          <p:cNvPr id="7" name="Прямоугольник 6"/>
          <p:cNvSpPr/>
          <p:nvPr/>
        </p:nvSpPr>
        <p:spPr>
          <a:xfrm>
            <a:off x="6500826" y="1000108"/>
            <a:ext cx="19173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тонометр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28926" y="5286388"/>
            <a:ext cx="30718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Пипетка</a:t>
            </a:r>
            <a:endParaRPr lang="ru-RU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D:\Мои документы\Downloads\атм дав\3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4768652">
            <a:off x="1869917" y="2909032"/>
            <a:ext cx="957371" cy="347662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  <p:pic>
        <p:nvPicPr>
          <p:cNvPr id="7170" name="Picture 2" descr="http://revistacrescer.globo.com/Revista/Crescer/foto/0,,65039661,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1934" y="1000108"/>
            <a:ext cx="4572000" cy="28575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2071670" y="142852"/>
            <a:ext cx="4572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Лечение больных.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2" name="Picture 4" descr="http://us.cdn2.123rf.com/168nwm/merzavka/merzavka1101/merzavka110100154/8610352-the-woman-drips-drops-for-a-nose-for-fast-recover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714356"/>
            <a:ext cx="1785950" cy="163830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DF91-1962-401F-AA08-48E7406FFA7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\\Pc06\!Commons\Атмосфера и атмосферное давление  Фестиваль 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000100" y="714356"/>
            <a:ext cx="741362" cy="3927475"/>
          </a:xfrm>
          <a:prstGeom prst="rect">
            <a:avLst/>
          </a:prstGeom>
          <a:noFill/>
          <a:ln w="9525" algn="ctr"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928794" y="2071678"/>
            <a:ext cx="23574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Ливер</a:t>
            </a:r>
            <a:endParaRPr lang="ru-RU" sz="4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http://ru.all.biz/img/ru/service_catalog/41662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0430" y="2643182"/>
            <a:ext cx="4762500" cy="313372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714612" y="428604"/>
            <a:ext cx="5715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Лаборатория больницы </a:t>
            </a:r>
            <a:endParaRPr lang="ru-RU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DF91-1962-401F-AA08-48E7406FFA7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D:\Мои документы\Downloads\атм дав\bank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4429132"/>
            <a:ext cx="2468562" cy="21859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  <p:pic>
        <p:nvPicPr>
          <p:cNvPr id="4" name="Picture 5" descr="D:\Мои документы\Downloads\атм дав\57231345_ban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500042"/>
            <a:ext cx="2500330" cy="207170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928662" y="3286124"/>
            <a:ext cx="2571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Банки.</a:t>
            </a:r>
            <a:endParaRPr lang="ru-RU" sz="4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00430" y="714356"/>
            <a:ext cx="52000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едсестра ставит больному 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://dic.academic.ru/pictures/enc_medicine/027966214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86182" y="1785926"/>
            <a:ext cx="4381484" cy="240029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DF91-1962-401F-AA08-48E7406FFA7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57422" y="785794"/>
            <a:ext cx="550072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Атмосферное давление и </a:t>
            </a:r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самочувствие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человека.</a:t>
            </a:r>
            <a:endParaRPr lang="ru-RU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http://www.interfax.by/files/2011-01/20110128-102725-2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571744"/>
            <a:ext cx="6096000" cy="283845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DF91-1962-401F-AA08-48E7406FFA7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klopik.com/uploads/posts/2011-02/1298018391_1297673105_shutterstock_1548494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428868"/>
            <a:ext cx="6667500" cy="368617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DF91-1962-401F-AA08-48E7406FFA78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857356" y="785794"/>
            <a:ext cx="62151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</a:rPr>
              <a:t>Влияние атмосферного давления на животных.</a:t>
            </a:r>
            <a:endParaRPr lang="ru-RU" sz="4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67</Words>
  <Application>Microsoft Office PowerPoint</Application>
  <PresentationFormat>Экран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Цели: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Атмосферное давление в МЕДИЦИНЕ </dc:title>
  <dc:creator>Татьяна</dc:creator>
  <cp:lastModifiedBy>Татьяна</cp:lastModifiedBy>
  <cp:revision>25</cp:revision>
  <dcterms:created xsi:type="dcterms:W3CDTF">2013-01-06T11:06:32Z</dcterms:created>
  <dcterms:modified xsi:type="dcterms:W3CDTF">2013-01-18T18:29:04Z</dcterms:modified>
</cp:coreProperties>
</file>