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62" r:id="rId4"/>
    <p:sldId id="267" r:id="rId5"/>
    <p:sldId id="259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1F8F0-A700-4E12-91EA-6EEA29989CF2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35195-870F-4C82-BA8D-9456FADABA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B1C4-234F-4F6F-9CED-CFA1FB399E00}" type="datetime1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DF91-1962-401F-AA08-48E7406FF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CFA1-D78A-43F6-A131-C3A24D066E51}" type="datetime1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DF91-1962-401F-AA08-48E7406FF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028B-F8F7-4968-9562-CD76DF9AE26D}" type="datetime1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DF91-1962-401F-AA08-48E7406FF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4E3C-2AE6-4508-B64B-5C4B687EF76D}" type="datetime1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DF91-1962-401F-AA08-48E7406FF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92B1-7025-4A27-859A-DEDE8570470A}" type="datetime1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DF91-1962-401F-AA08-48E7406FF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29DA-353E-4556-9273-DCFDC37A6476}" type="datetime1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DF91-1962-401F-AA08-48E7406FF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F22F-5305-4998-955B-43B946FB9CA2}" type="datetime1">
              <a:rPr lang="ru-RU" smtClean="0"/>
              <a:pPr/>
              <a:t>18.01.2013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DF91-1962-401F-AA08-48E7406FF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AECB-2B29-414A-B31F-A37A8E8D8CF0}" type="datetime1">
              <a:rPr lang="ru-RU" smtClean="0"/>
              <a:pPr/>
              <a:t>18.01.2013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DF91-1962-401F-AA08-48E7406FF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AC3B-57D1-4BBA-BA20-1358E3466401}" type="datetime1">
              <a:rPr lang="ru-RU" smtClean="0"/>
              <a:pPr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DF91-1962-401F-AA08-48E7406FF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2D40-CED9-413D-8C8C-E21B69746D90}" type="datetime1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DF91-1962-401F-AA08-48E7406FF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A976-D03B-43D1-9C90-77995C662981}" type="datetime1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DF91-1962-401F-AA08-48E7406FF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18B42-6224-4C24-AAD6-DE6E23B912CC}" type="datetime1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DF91-1962-401F-AA08-48E7406FF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\\Pc06\!Commons\&#1040;&#1090;&#1084;&#1086;&#1089;&#1092;&#1077;&#1088;&#1072;%20&#1080;%20&#1072;&#1090;&#1084;&#1086;&#1089;&#1092;&#1077;&#1088;&#1085;&#1086;&#1077;%20&#1076;&#1072;&#1074;&#1083;&#1077;&#1085;&#1080;&#1077;%20%20&#1060;&#1077;&#1089;&#1090;&#1080;&#1074;&#1072;&#1083;&#1100;%20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785794"/>
            <a:ext cx="6400800" cy="17526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Атмосферное давление в медицине.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2839" y="3244334"/>
            <a:ext cx="45208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фоторепортаж из больницы</a:t>
            </a:r>
            <a:r>
              <a:rPr lang="ru-RU" dirty="0"/>
              <a:t>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DF91-1962-401F-AA08-48E7406FFA78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20482" name="Picture 2" descr="http://pics.photographer.ru/nonstop/pics/pictures/358/3583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1714513" cy="24288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20484" name="Picture 4" descr="http://www.contrasterra.ru/storage/newsimage/d27528dc356edf64ef6ddc6ab073961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857628"/>
            <a:ext cx="2928958" cy="186210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Цели: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dirty="0">
                <a:solidFill>
                  <a:srgbClr val="002060"/>
                </a:solidFill>
              </a:rPr>
              <a:t>Изучить, действие каких приборов объясняется атмосферным давлением</a:t>
            </a:r>
          </a:p>
          <a:p>
            <a:pPr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2060"/>
                </a:solidFill>
              </a:rPr>
              <a:t>Выяснить </a:t>
            </a:r>
            <a:r>
              <a:rPr lang="ru-RU" dirty="0">
                <a:solidFill>
                  <a:srgbClr val="002060"/>
                </a:solidFill>
              </a:rPr>
              <a:t>зачем нужно наблюдать за изменением атмосферного давления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DF91-1962-401F-AA08-48E7406FFA7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000365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14554"/>
            <a:ext cx="2214578" cy="300039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4" name="Picture 6" descr="0003657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357562"/>
            <a:ext cx="2857552" cy="264320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500166" y="5786454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Шприц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www.skib-krasnodar.ru/images/img1279271839_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500042"/>
            <a:ext cx="2928958" cy="20002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714348" y="785794"/>
            <a:ext cx="4000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Мы в процедурной  больницы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DF91-1962-401F-AA08-48E7406FFA7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DF91-1962-401F-AA08-48E7406FFA78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3" name="Picture 7" descr="тонометр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214554"/>
            <a:ext cx="2689234" cy="242889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85984" y="1357298"/>
            <a:ext cx="1583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клизма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4578" name="Picture 2" descr="http://www.superstyle.ru/pic/art_pics/2_83_28355_13055521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285992"/>
            <a:ext cx="2667000" cy="42862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6500826" y="1000108"/>
            <a:ext cx="19173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тонометр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5286388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Пипетка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D:\Мои документы\Downloads\атм дав\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4768652">
            <a:off x="1869917" y="2909032"/>
            <a:ext cx="957371" cy="347662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7170" name="Picture 2" descr="http://revistacrescer.globo.com/Revista/Crescer/foto/0,,65039661,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000108"/>
            <a:ext cx="4572000" cy="28575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071670" y="142852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Лечение больных.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4" descr="http://us.cdn2.123rf.com/168nwm/merzavka/merzavka1101/merzavka110100154/8610352-the-woman-drips-drops-for-a-nose-for-fast-recov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714356"/>
            <a:ext cx="1785950" cy="163830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DF91-1962-401F-AA08-48E7406FFA7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\\Pc06\!Commons\Атмосфера и атмосферное давление  Фестиваль 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000100" y="714356"/>
            <a:ext cx="741362" cy="3927475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28794" y="2071678"/>
            <a:ext cx="23574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Ливер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ru.all.biz/img/ru/service_catalog/41662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2643182"/>
            <a:ext cx="4762500" cy="31337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714612" y="428604"/>
            <a:ext cx="5715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Лаборатория больницы 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DF91-1962-401F-AA08-48E7406FFA7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D:\Мои документы\Downloads\атм дав\ban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429132"/>
            <a:ext cx="2468562" cy="21859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4" name="Picture 5" descr="D:\Мои документы\Downloads\атм дав\57231345_ban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00042"/>
            <a:ext cx="2500330" cy="207170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928662" y="3286124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Банки.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714356"/>
            <a:ext cx="52000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едсестра ставит больному 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dic.academic.ru/pictures/enc_medicine/027966214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1785926"/>
            <a:ext cx="4381484" cy="240029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DF91-1962-401F-AA08-48E7406FFA7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7422" y="785794"/>
            <a:ext cx="550072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Атмосферное давление и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самочувствие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человека.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www.interfax.by/files/2011-01/20110128-102725-2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571744"/>
            <a:ext cx="6096000" cy="28384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DF91-1962-401F-AA08-48E7406FFA7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lopik.com/uploads/posts/2011-02/1298018391_1297673105_shutterstock_154849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428868"/>
            <a:ext cx="6667500" cy="368617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DF91-1962-401F-AA08-48E7406FFA7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857356" y="785794"/>
            <a:ext cx="6215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Влияние атмосферного давления на животных.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67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Цели: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Атмосферное давление в МЕДИЦИНЕ </dc:title>
  <dc:creator>Татьяна</dc:creator>
  <cp:lastModifiedBy>Татьяна</cp:lastModifiedBy>
  <cp:revision>25</cp:revision>
  <dcterms:created xsi:type="dcterms:W3CDTF">2013-01-06T11:06:32Z</dcterms:created>
  <dcterms:modified xsi:type="dcterms:W3CDTF">2013-01-18T18:29:04Z</dcterms:modified>
</cp:coreProperties>
</file>