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CFC96-66DE-4D4A-B493-5B1C360E337F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2E89D-3860-4EAB-8C45-92231834C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Действие поршневого жидкостного насоса основано на действии атмосферного давления.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0A33-E42D-4D35-832F-84B54405E876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C1E7-F26B-46EA-856F-6CDDB1FB5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Атмосферное давление в жизни села.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mscgroup.ru/upload/file/%D0%BF%D1%80%D0%BE%D0%BC%D1%8B%D1%8B%D1%8B%D1%8B%D1%88%D0%BB2_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1" y="2857497"/>
            <a:ext cx="5000660" cy="28575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63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Барометричесие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поилки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документы\атм давление и жизнь на земле\атм дав\poilka-dlya-golube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857364"/>
            <a:ext cx="2743200" cy="27432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500042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Домашняя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ферма по выращиванию птиц.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Молочная ферма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dismarket.ru/linkpics/3061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095750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286388"/>
            <a:ext cx="35825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Доильный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аппарат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 Фермер АД-01</a:t>
            </a:r>
          </a:p>
        </p:txBody>
      </p:sp>
      <p:pic>
        <p:nvPicPr>
          <p:cNvPr id="1028" name="Picture 4" descr="http://www.gmilk.ru/upload/iblock/ce8/Classic_300_Cluster_1_tcm184-82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2409830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guericke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643050"/>
            <a:ext cx="6761170" cy="4714908"/>
          </a:xfrm>
          <a:prstGeom prst="rect">
            <a:avLst/>
          </a:prstGeom>
          <a:noFill/>
          <a:ln w="15875" cmpd="sng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142976" y="571480"/>
            <a:ext cx="6215106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Поршневой жидкостный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насос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Ливер.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ru.all.biz/img/ru/service_catalog/4166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476880" cy="32147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143108" y="50720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Ливер, прибор для взятия небольших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проб молока на анализ.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Шины атмосферного давления</a:t>
            </a:r>
            <a:b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mg.inforico.com.ua/ads/a/4/d/d/1332345964400477/1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728667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lrusagro.com/images/traktors/traktor320m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886075" cy="2095501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071934" y="857232"/>
            <a:ext cx="457200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абор, транспортировка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слив жидких отходов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30" name="Picture 6" descr="http://www.kavicom.ru/uploads/classifieds/ccfa597705c0419585358158d1e51e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86058"/>
            <a:ext cx="7620000" cy="3481408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54</Words>
  <Application>Microsoft Office PowerPoint</Application>
  <PresentationFormat>Экран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Атмосферное давление в жизни села.</vt:lpstr>
      <vt:lpstr>Барометричесие поилки</vt:lpstr>
      <vt:lpstr>Молочная ферма.</vt:lpstr>
      <vt:lpstr>Слайд 4</vt:lpstr>
      <vt:lpstr>Ливер.</vt:lpstr>
      <vt:lpstr>Шины атмосферного давления 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Атмосферное давление в нашем селе.</dc:title>
  <dc:creator>Татьяна</dc:creator>
  <cp:lastModifiedBy>Татьяна</cp:lastModifiedBy>
  <cp:revision>9</cp:revision>
  <dcterms:created xsi:type="dcterms:W3CDTF">2013-01-12T09:24:51Z</dcterms:created>
  <dcterms:modified xsi:type="dcterms:W3CDTF">2013-01-18T18:29:47Z</dcterms:modified>
</cp:coreProperties>
</file>