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CFC96-66DE-4D4A-B493-5B1C360E337F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2E89D-3860-4EAB-8C45-92231834C5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>
                <a:latin typeface="Arial" charset="0"/>
              </a:rPr>
              <a:t>Действие поршневого жидкостного насоса основано на действии атмосферного давления. 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0A33-E42D-4D35-832F-84B54405E876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C1E7-F26B-46EA-856F-6CDDB1FB54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0A33-E42D-4D35-832F-84B54405E876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C1E7-F26B-46EA-856F-6CDDB1FB54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0A33-E42D-4D35-832F-84B54405E876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C1E7-F26B-46EA-856F-6CDDB1FB54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0A33-E42D-4D35-832F-84B54405E876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C1E7-F26B-46EA-856F-6CDDB1FB54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0A33-E42D-4D35-832F-84B54405E876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C1E7-F26B-46EA-856F-6CDDB1FB54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0A33-E42D-4D35-832F-84B54405E876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C1E7-F26B-46EA-856F-6CDDB1FB54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0A33-E42D-4D35-832F-84B54405E876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C1E7-F26B-46EA-856F-6CDDB1FB54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0A33-E42D-4D35-832F-84B54405E876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C1E7-F26B-46EA-856F-6CDDB1FB54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0A33-E42D-4D35-832F-84B54405E876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C1E7-F26B-46EA-856F-6CDDB1FB54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0A33-E42D-4D35-832F-84B54405E876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C1E7-F26B-46EA-856F-6CDDB1FB54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0A33-E42D-4D35-832F-84B54405E876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C1E7-F26B-46EA-856F-6CDDB1FB54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C0A33-E42D-4D35-832F-84B54405E876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1C1E7-F26B-46EA-856F-6CDDB1FB546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Атмосферное давление в жизни села.</a:t>
            </a:r>
            <a:endParaRPr lang="ru-RU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://mscgroup.ru/upload/file/%D0%BF%D1%80%D0%BE%D0%BC%D1%8B%D1%8B%D1%8B%D1%8B%D1%88%D0%BB2_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1" y="2857497"/>
            <a:ext cx="5000660" cy="285752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000636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Барометричесие</a:t>
            </a:r>
            <a:r>
              <a:rPr lang="ru-RU" sz="4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поилки</a:t>
            </a:r>
            <a:endParaRPr lang="ru-RU" sz="4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D:\Мои документы\атм давление и жизнь на земле\атм дав\poilka-dlya-golubey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1857364"/>
            <a:ext cx="2743200" cy="2743200"/>
          </a:xfrm>
          <a:prstGeom prst="rect">
            <a:avLst/>
          </a:prstGeom>
          <a:noFill/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57224" y="500042"/>
            <a:ext cx="75724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Домашняя</a:t>
            </a:r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ферма по выращиванию птиц.</a:t>
            </a:r>
            <a:endParaRPr lang="ru-RU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Молочная ферма</a:t>
            </a:r>
            <a:r>
              <a:rPr lang="ru-RU" dirty="0" smtClean="0">
                <a:solidFill>
                  <a:srgbClr val="00B050"/>
                </a:solidFill>
              </a:rPr>
              <a:t>.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1026" name="Picture 2" descr="http://www.dismarket.ru/linkpics/3061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85926"/>
            <a:ext cx="4095750" cy="3810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00034" y="5286388"/>
            <a:ext cx="35825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3">
                    <a:lumMod val="50000"/>
                  </a:schemeClr>
                </a:solidFill>
              </a:rPr>
              <a:t>Доильный</a:t>
            </a:r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> 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</a:rPr>
              <a:t>аппарат</a:t>
            </a:r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> Фермер АД-01</a:t>
            </a:r>
          </a:p>
        </p:txBody>
      </p:sp>
      <p:pic>
        <p:nvPicPr>
          <p:cNvPr id="1028" name="Picture 4" descr="http://www.gmilk.ru/upload/iblock/ce8/Classic_300_Cluster_1_tcm184-820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1785926"/>
            <a:ext cx="2409830" cy="2828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 descr="guericke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1643050"/>
            <a:ext cx="6761170" cy="4714908"/>
          </a:xfrm>
          <a:prstGeom prst="rect">
            <a:avLst/>
          </a:prstGeom>
          <a:noFill/>
          <a:ln w="15875" cmpd="sng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20483" name="Text Box 5"/>
          <p:cNvSpPr txBox="1">
            <a:spLocks noChangeArrowheads="1"/>
          </p:cNvSpPr>
          <p:nvPr/>
        </p:nvSpPr>
        <p:spPr bwMode="auto">
          <a:xfrm>
            <a:off x="1142976" y="571480"/>
            <a:ext cx="6215106" cy="5847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Поршневой жидкостный </a:t>
            </a:r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насос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Ливер.</a:t>
            </a:r>
            <a:endParaRPr lang="ru-RU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http://ru.all.biz/img/ru/service_catalog/4166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500174"/>
            <a:ext cx="5476880" cy="321471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2143108" y="507207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Ливер, прибор для взятия небольших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проб молока на анализ.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Шины атмосферного давления</a:t>
            </a:r>
            <a:br>
              <a:rPr lang="ru-RU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http://img.inforico.com.ua/ads/a/4/d/d/1332345964400477/1-b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214554"/>
            <a:ext cx="7286676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belrusagro.com/images/traktors/traktor320m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2886075" cy="2095501"/>
          </a:xfrm>
          <a:prstGeom prst="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</p:pic>
      <p:sp>
        <p:nvSpPr>
          <p:cNvPr id="3" name="Прямоугольник 2"/>
          <p:cNvSpPr/>
          <p:nvPr/>
        </p:nvSpPr>
        <p:spPr>
          <a:xfrm>
            <a:off x="4071934" y="857232"/>
            <a:ext cx="4572000" cy="9541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абор, транспортировка 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слив жидких отходов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30" name="Picture 6" descr="http://www.kavicom.ru/uploads/classifieds/ccfa597705c0419585358158d1e51ee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2786058"/>
            <a:ext cx="7620000" cy="3481408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54</Words>
  <Application>Microsoft Office PowerPoint</Application>
  <PresentationFormat>Экран (4:3)</PresentationFormat>
  <Paragraphs>11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Атмосферное давление в жизни села.</vt:lpstr>
      <vt:lpstr>Барометричесие поилки</vt:lpstr>
      <vt:lpstr>Молочная ферма.</vt:lpstr>
      <vt:lpstr>Слайд 4</vt:lpstr>
      <vt:lpstr>Ливер.</vt:lpstr>
      <vt:lpstr>Шины атмосферного давления </vt:lpstr>
      <vt:lpstr>Слайд 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Атмосферное давление в нашем селе.</dc:title>
  <dc:creator>Татьяна</dc:creator>
  <cp:lastModifiedBy>Татьяна</cp:lastModifiedBy>
  <cp:revision>9</cp:revision>
  <dcterms:created xsi:type="dcterms:W3CDTF">2013-01-12T09:24:51Z</dcterms:created>
  <dcterms:modified xsi:type="dcterms:W3CDTF">2013-01-18T18:29:47Z</dcterms:modified>
</cp:coreProperties>
</file>