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m4a" ContentType="audi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9" autoAdjust="0"/>
    <p:restoredTop sz="94660" autoAdjust="0"/>
  </p:normalViewPr>
  <p:slideViewPr>
    <p:cSldViewPr snapToGrid="0">
      <p:cViewPr varScale="1">
        <p:scale>
          <a:sx n="87" d="100"/>
          <a:sy n="87" d="100"/>
        </p:scale>
        <p:origin x="-920" y="-1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B295-A11A-4071-B56B-01FCFE25E842}" type="datetimeFigureOut">
              <a:rPr lang="ru-RU" smtClean="0"/>
              <a:t>08.10.14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CF0C2-D83B-484B-BB45-8CB1E00920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219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B295-A11A-4071-B56B-01FCFE25E842}" type="datetimeFigureOut">
              <a:rPr lang="ru-RU" smtClean="0"/>
              <a:t>08.10.14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CF0C2-D83B-484B-BB45-8CB1E00920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289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B295-A11A-4071-B56B-01FCFE25E842}" type="datetimeFigureOut">
              <a:rPr lang="ru-RU" smtClean="0"/>
              <a:t>08.10.14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CF0C2-D83B-484B-BB45-8CB1E00920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387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B295-A11A-4071-B56B-01FCFE25E842}" type="datetimeFigureOut">
              <a:rPr lang="ru-RU" smtClean="0"/>
              <a:t>08.10.14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CF0C2-D83B-484B-BB45-8CB1E00920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568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B295-A11A-4071-B56B-01FCFE25E842}" type="datetimeFigureOut">
              <a:rPr lang="ru-RU" smtClean="0"/>
              <a:t>08.10.14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CF0C2-D83B-484B-BB45-8CB1E00920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849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B295-A11A-4071-B56B-01FCFE25E842}" type="datetimeFigureOut">
              <a:rPr lang="ru-RU" smtClean="0"/>
              <a:t>08.10.14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CF0C2-D83B-484B-BB45-8CB1E00920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776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B295-A11A-4071-B56B-01FCFE25E842}" type="datetimeFigureOut">
              <a:rPr lang="ru-RU" smtClean="0"/>
              <a:t>08.10.14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CF0C2-D83B-484B-BB45-8CB1E00920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818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B295-A11A-4071-B56B-01FCFE25E842}" type="datetimeFigureOut">
              <a:rPr lang="ru-RU" smtClean="0"/>
              <a:t>08.10.14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CF0C2-D83B-484B-BB45-8CB1E00920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115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B295-A11A-4071-B56B-01FCFE25E842}" type="datetimeFigureOut">
              <a:rPr lang="ru-RU" smtClean="0"/>
              <a:t>08.10.14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CF0C2-D83B-484B-BB45-8CB1E00920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086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B295-A11A-4071-B56B-01FCFE25E842}" type="datetimeFigureOut">
              <a:rPr lang="ru-RU" smtClean="0"/>
              <a:t>08.10.14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CF0C2-D83B-484B-BB45-8CB1E00920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829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B295-A11A-4071-B56B-01FCFE25E842}" type="datetimeFigureOut">
              <a:rPr lang="ru-RU" smtClean="0"/>
              <a:t>08.10.14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CF0C2-D83B-484B-BB45-8CB1E00920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264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BB295-A11A-4071-B56B-01FCFE25E842}" type="datetimeFigureOut">
              <a:rPr lang="ru-RU" smtClean="0"/>
              <a:t>08.10.14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CF0C2-D83B-484B-BB45-8CB1E00920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138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Клод </a:t>
            </a:r>
            <a:r>
              <a:rPr lang="ru-RU" b="1" i="1" dirty="0" err="1" smtClean="0"/>
              <a:t>Лоррен</a:t>
            </a:r>
            <a:r>
              <a:rPr lang="ru-RU" b="1" i="1" dirty="0" smtClean="0"/>
              <a:t> (</a:t>
            </a:r>
            <a:r>
              <a:rPr lang="ru-RU" b="1" i="1" dirty="0" err="1" smtClean="0"/>
              <a:t>Желле</a:t>
            </a:r>
            <a:r>
              <a:rPr lang="ru-RU" b="1" i="1" dirty="0" smtClean="0"/>
              <a:t>)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1600-1682</a:t>
            </a:r>
            <a:br>
              <a:rPr lang="ru-RU" b="1" dirty="0" smtClean="0"/>
            </a:br>
            <a:r>
              <a:rPr lang="ru-RU" sz="4000" b="1" dirty="0" smtClean="0"/>
              <a:t>«Ночь» 1672   «Утро» 1666    «Полдень»1661 «Вечер» 1663</a:t>
            </a:r>
            <a:br>
              <a:rPr lang="ru-RU" sz="4000" b="1" dirty="0" smtClean="0"/>
            </a:br>
            <a:r>
              <a:rPr lang="ru-RU" sz="4000" b="1" dirty="0" smtClean="0"/>
              <a:t>Э р м и т а ж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Динамика (</a:t>
            </a:r>
            <a:r>
              <a:rPr lang="en-US" sz="2800" i="1" dirty="0"/>
              <a:t> </a:t>
            </a:r>
            <a:r>
              <a:rPr lang="en-US" sz="2800" i="1" dirty="0" err="1" smtClean="0"/>
              <a:t>pp</a:t>
            </a:r>
            <a:r>
              <a:rPr lang="en-US" sz="2800" i="1" dirty="0" smtClean="0"/>
              <a:t>     p   crescendo    mf      f )</a:t>
            </a:r>
          </a:p>
          <a:p>
            <a:r>
              <a:rPr lang="ru-RU" sz="2800" dirty="0" smtClean="0"/>
              <a:t>Регистры ( верхний  средний   нижний )</a:t>
            </a:r>
          </a:p>
          <a:p>
            <a:r>
              <a:rPr lang="ru-RU" sz="2800" dirty="0" smtClean="0"/>
              <a:t>Инструменты  симфонического оркестра ( струнные, духовые деревянные )</a:t>
            </a:r>
          </a:p>
          <a:p>
            <a:r>
              <a:rPr lang="ru-RU" sz="5400" i="1" dirty="0" smtClean="0"/>
              <a:t>Эдвард Григ </a:t>
            </a:r>
            <a:r>
              <a:rPr lang="en-US" sz="5400" i="1" dirty="0" smtClean="0"/>
              <a:t>“</a:t>
            </a:r>
            <a:r>
              <a:rPr lang="ru-RU" sz="5400" i="1" dirty="0" smtClean="0"/>
              <a:t>Утро</a:t>
            </a:r>
            <a:r>
              <a:rPr lang="en-US" sz="5400" i="1" dirty="0" smtClean="0"/>
              <a:t>”</a:t>
            </a:r>
          </a:p>
        </p:txBody>
      </p:sp>
      <p:pic>
        <p:nvPicPr>
          <p:cNvPr id="4" name="Loren(64kbs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5790" y="58694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593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905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“</a:t>
            </a:r>
            <a:r>
              <a:rPr lang="ru-RU" dirty="0" smtClean="0"/>
              <a:t>Ночь</a:t>
            </a:r>
            <a:r>
              <a:rPr lang="en-US" dirty="0" smtClean="0"/>
              <a:t>”</a:t>
            </a:r>
            <a:endParaRPr lang="ru-RU" dirty="0"/>
          </a:p>
        </p:txBody>
      </p:sp>
      <p:pic>
        <p:nvPicPr>
          <p:cNvPr id="4" name="Содержимое 3" descr="2574642_original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8200" y="1041928"/>
            <a:ext cx="10515600" cy="5135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764231" y="6316686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1672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4366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905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“</a:t>
            </a:r>
            <a:r>
              <a:rPr lang="ru-RU" dirty="0" smtClean="0"/>
              <a:t>Утро</a:t>
            </a:r>
            <a:r>
              <a:rPr lang="en-US" dirty="0" smtClean="0"/>
              <a:t>”</a:t>
            </a:r>
            <a:endParaRPr lang="ru-RU" dirty="0"/>
          </a:p>
        </p:txBody>
      </p:sp>
      <p:pic>
        <p:nvPicPr>
          <p:cNvPr id="8" name="Содержимое 7" descr="1401347053_lorren-utro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8200" y="1179513"/>
            <a:ext cx="10515600" cy="5032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764231" y="6267845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16</a:t>
            </a:r>
            <a:r>
              <a:rPr lang="en-US" b="1" dirty="0" smtClean="0"/>
              <a:t>66</a:t>
            </a:r>
          </a:p>
        </p:txBody>
      </p:sp>
    </p:spTree>
    <p:extLst>
      <p:ext uri="{BB962C8B-B14F-4D97-AF65-F5344CB8AC3E}">
        <p14:creationId xmlns:p14="http://schemas.microsoft.com/office/powerpoint/2010/main" val="4109512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38200" y="120925"/>
            <a:ext cx="10515600" cy="59905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“</a:t>
            </a:r>
            <a:r>
              <a:rPr lang="ru-RU" dirty="0" smtClean="0"/>
              <a:t>Полдень</a:t>
            </a:r>
            <a:r>
              <a:rPr lang="en-US" dirty="0" smtClean="0"/>
              <a:t>”</a:t>
            </a:r>
            <a:endParaRPr lang="ru-RU" dirty="0"/>
          </a:p>
        </p:txBody>
      </p:sp>
      <p:pic>
        <p:nvPicPr>
          <p:cNvPr id="4" name="Содержимое 3" descr="1401274041_polden-lorren.jp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765415"/>
            <a:ext cx="10515600" cy="5665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764231" y="6488668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16</a:t>
            </a:r>
            <a:r>
              <a:rPr lang="en-US" b="1" dirty="0" smtClean="0"/>
              <a:t>61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4366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45</Words>
  <Application>Microsoft Macintosh PowerPoint</Application>
  <PresentationFormat>Другой</PresentationFormat>
  <Paragraphs>11</Paragraphs>
  <Slides>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Клод Лоррен (Желле) 1600-1682 «Ночь» 1672   «Утро» 1666    «Полдень»1661 «Вечер» 1663 Э р м и т а ж</vt:lpstr>
      <vt:lpstr>“Ночь”</vt:lpstr>
      <vt:lpstr>“Утро”</vt:lpstr>
      <vt:lpstr>“Полдень”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Клод Лорран</dc:title>
  <dc:creator>Надя</dc:creator>
  <cp:lastModifiedBy>Matthew Sysoev</cp:lastModifiedBy>
  <cp:revision>15</cp:revision>
  <dcterms:created xsi:type="dcterms:W3CDTF">2014-10-05T05:16:35Z</dcterms:created>
  <dcterms:modified xsi:type="dcterms:W3CDTF">2014-10-07T21:09:48Z</dcterms:modified>
</cp:coreProperties>
</file>