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8F04-53EF-4DB3-BA35-B52B432CA20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0875-451D-40DA-A7E3-5D35AE9D2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can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268760"/>
            <a:ext cx="9139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ДЕНЬ ЗЕМЛИ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332656"/>
            <a:ext cx="8712968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260648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9512" y="332656"/>
            <a:ext cx="8784976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332656"/>
            <a:ext cx="8712968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7524" y="404664"/>
            <a:ext cx="8568952" cy="612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rcRect l="826" b="759"/>
          <a:stretch>
            <a:fillRect/>
          </a:stretch>
        </p:blipFill>
        <p:spPr>
          <a:xfrm>
            <a:off x="251520" y="332656"/>
            <a:ext cx="8640960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404664"/>
            <a:ext cx="8712968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520" y="404664"/>
            <a:ext cx="8640960" cy="612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7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9512" y="332656"/>
            <a:ext cx="8712968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404664"/>
            <a:ext cx="8712968" cy="604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520" y="476672"/>
            <a:ext cx="8640960" cy="604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520" y="404664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7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260648"/>
            <a:ext cx="8712968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7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9512" y="332656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17140" y="188640"/>
            <a:ext cx="5708133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87524" y="260648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79512" y="332656"/>
            <a:ext cx="8784976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5516" y="404664"/>
            <a:ext cx="8712968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ДЕНЬ ЗЕМЛИ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Маша</dc:creator>
  <cp:lastModifiedBy>Маша</cp:lastModifiedBy>
  <cp:revision>3</cp:revision>
  <dcterms:created xsi:type="dcterms:W3CDTF">2014-03-21T13:48:12Z</dcterms:created>
  <dcterms:modified xsi:type="dcterms:W3CDTF">2014-03-21T14:06:11Z</dcterms:modified>
</cp:coreProperties>
</file>