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6C3BA-6CBD-4365-82ED-4412E2FEB3B6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2ECE4C-2590-4429-8E40-F7E796F6B5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14313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Третий закон Ньютона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5772168" cy="1928826"/>
          </a:xfrm>
        </p:spPr>
        <p:txBody>
          <a:bodyPr>
            <a:normAutofit/>
          </a:bodyPr>
          <a:lstStyle/>
          <a:p>
            <a:r>
              <a:rPr lang="ru-RU" b="1" i="1" dirty="0"/>
              <a:t>Урок изучения нового </a:t>
            </a:r>
            <a:r>
              <a:rPr lang="ru-RU" b="1" i="1" dirty="0" smtClean="0"/>
              <a:t>материала</a:t>
            </a:r>
            <a:endParaRPr lang="ru-RU" i="1" dirty="0" smtClean="0"/>
          </a:p>
          <a:p>
            <a:r>
              <a:rPr lang="ru-RU" sz="2400" i="1" dirty="0" smtClean="0"/>
              <a:t>учитель физики МОУ « СОШ с. Речное»</a:t>
            </a:r>
          </a:p>
          <a:p>
            <a:r>
              <a:rPr lang="ru-RU" sz="2800" b="1" i="1" dirty="0" err="1" smtClean="0"/>
              <a:t>Кокина</a:t>
            </a:r>
            <a:r>
              <a:rPr lang="ru-RU" sz="2800" b="1" i="1" dirty="0" smtClean="0"/>
              <a:t> Татьяна Еремеевна</a:t>
            </a:r>
          </a:p>
          <a:p>
            <a:endParaRPr lang="ru-RU" dirty="0"/>
          </a:p>
        </p:txBody>
      </p:sp>
      <p:pic>
        <p:nvPicPr>
          <p:cNvPr id="2051" name="Picture 3" descr="C:\Documents and Settings\мама\Рабочий стол\анимашки\teacher_teach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1851" y="3643314"/>
            <a:ext cx="1862149" cy="244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Цели урока: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1.Выяснить особенности сил, возникающих при взаимодействии двух тел, показать на примерах проявление закона в природе.</a:t>
            </a:r>
          </a:p>
          <a:p>
            <a:r>
              <a:rPr lang="ru-RU" dirty="0"/>
              <a:t>2.Развивать навыки учащихся работать с приборами, навыки исследовательской деятельности, способности самостоятельно делать выводы, сравнивать изучаемые явления.</a:t>
            </a:r>
          </a:p>
          <a:p>
            <a:r>
              <a:rPr lang="ru-RU" dirty="0"/>
              <a:t>3.Продолжить формирование личностных качеств человека; воспитывать умения работать в группе, слушать; воспитывать стремление к познанию.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Этапы урока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1.Подготовка к изучению материала через повторение и актуализацию знаний.</a:t>
            </a:r>
          </a:p>
          <a:p>
            <a:r>
              <a:rPr lang="ru-RU" dirty="0"/>
              <a:t>2.Выход на тему урока. Объяснение нового материала.</a:t>
            </a:r>
          </a:p>
          <a:p>
            <a:r>
              <a:rPr lang="ru-RU" dirty="0"/>
              <a:t>3.Первичное осмысление и закрепление третьего закона Ньютона</a:t>
            </a:r>
          </a:p>
          <a:p>
            <a:r>
              <a:rPr lang="ru-RU" dirty="0"/>
              <a:t>4.Постановка домашнего задания.</a:t>
            </a:r>
          </a:p>
          <a:p>
            <a:r>
              <a:rPr lang="ru-RU" dirty="0"/>
              <a:t>5.Подведение итогов урока. Рефлексия.</a:t>
            </a:r>
          </a:p>
        </p:txBody>
      </p:sp>
      <p:pic>
        <p:nvPicPr>
          <p:cNvPr id="1026" name="Picture 2" descr="C:\Documents and Settings\мама\Рабочий стол\анимашки\7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429132"/>
            <a:ext cx="14478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can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1670" y="1643050"/>
            <a:ext cx="507209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229600" cy="5709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Вопросы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ученики</a:t>
                      </a:r>
                    </a:p>
                  </a:txBody>
                  <a:tcPr marL="68580" marR="68580" marT="0" marB="0"/>
                </a:tc>
              </a:tr>
              <a:tr h="48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1. Как движется тело в 1-м случае?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Тело движется равномерно и прямолинейно, то есть v=const</a:t>
                      </a:r>
                    </a:p>
                  </a:txBody>
                  <a:tcPr marL="68580" marR="68580" marT="0" marB="0"/>
                </a:tc>
              </a:tr>
              <a:tr h="50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2. Что это значит?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Это значит на тело не действуют другие тела или их действие компенсируется.</a:t>
                      </a:r>
                    </a:p>
                  </a:txBody>
                  <a:tcPr marL="68580" marR="68580" marT="0" marB="0"/>
                </a:tc>
              </a:tr>
              <a:tr h="50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Чему равна равнодействующая сила в этом случае?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Почему она=0?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Равнодействующая сила F=0. Сила F=ma, а ускорение а=0, так как скорость не изменяется.</a:t>
                      </a:r>
                    </a:p>
                  </a:txBody>
                  <a:tcPr marL="68580" marR="68580" marT="0" marB="0"/>
                </a:tc>
              </a:tr>
              <a:tr h="48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Какой закон это подтверждает?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Это первый закон Ньютона.</a:t>
                      </a:r>
                    </a:p>
                  </a:txBody>
                  <a:tcPr marL="68580" marR="68580" marT="0" marB="0"/>
                </a:tc>
              </a:tr>
              <a:tr h="48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Как он читается?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Формулировка 1 -го закона Ньютона</a:t>
                      </a:r>
                    </a:p>
                  </a:txBody>
                  <a:tcPr marL="68580" marR="68580" marT="0" marB="0"/>
                </a:tc>
              </a:tr>
              <a:tr h="48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Как движется тело во 2-м случае?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Движение равноускоренное,  v0=0    v не = 0</a:t>
                      </a:r>
                    </a:p>
                  </a:txBody>
                  <a:tcPr marL="68580" marR="68580" marT="0" marB="0"/>
                </a:tc>
              </a:tr>
              <a:tr h="759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Скорость изменяется! Что это значит?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Что является причиной возникновения ускорения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	Возникает ускорение движения. Причина - действие на тело других тел.</a:t>
                      </a:r>
                    </a:p>
                  </a:txBody>
                  <a:tcPr marL="68580" marR="68580" marT="0" marB="0"/>
                </a:tc>
              </a:tr>
              <a:tr h="50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А что является мерой этого действия? Итак сила - это?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Мера этого действия - векторная величина сила. Причина возникновения ускорения.</a:t>
                      </a:r>
                    </a:p>
                  </a:txBody>
                  <a:tcPr marL="68580" marR="68580" marT="0" marB="0"/>
                </a:tc>
              </a:tr>
              <a:tr h="50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Какая существующая связь между физическими величинами: силой, массой и ускорением?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закон Ньютона, формулировка   F = mа.</a:t>
                      </a:r>
                    </a:p>
                  </a:txBody>
                  <a:tcPr marL="68580" marR="68580" marT="0" marB="0"/>
                </a:tc>
              </a:tr>
              <a:tr h="48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Как направлены F и а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Сонаправлены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Scan10001.JP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428728" y="3286124"/>
            <a:ext cx="5572164" cy="3286148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283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Третий закон Ньютона</vt:lpstr>
      <vt:lpstr>Цели урока:  </vt:lpstr>
      <vt:lpstr>Этапы урока  </vt:lpstr>
      <vt:lpstr>Слайд 4</vt:lpstr>
      <vt:lpstr>Слайд 5</vt:lpstr>
      <vt:lpstr>Слайд 6</vt:lpstr>
      <vt:lpstr>Слайд 7</vt:lpstr>
      <vt:lpstr>Слайд 8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Третий закон Ньютона</dc:title>
  <dc:creator>1</dc:creator>
  <cp:lastModifiedBy>1</cp:lastModifiedBy>
  <cp:revision>6</cp:revision>
  <dcterms:created xsi:type="dcterms:W3CDTF">2009-03-03T18:06:17Z</dcterms:created>
  <dcterms:modified xsi:type="dcterms:W3CDTF">2009-03-09T18:29:48Z</dcterms:modified>
</cp:coreProperties>
</file>