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2" r:id="rId5"/>
    <p:sldId id="269" r:id="rId6"/>
    <p:sldId id="270" r:id="rId7"/>
    <p:sldId id="271" r:id="rId8"/>
    <p:sldId id="256" r:id="rId9"/>
    <p:sldId id="258" r:id="rId10"/>
    <p:sldId id="259" r:id="rId11"/>
    <p:sldId id="262" r:id="rId12"/>
    <p:sldId id="264" r:id="rId13"/>
    <p:sldId id="25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66C5-4957-447B-98E5-CD6CD09A1B21}" type="datetimeFigureOut">
              <a:rPr lang="ru-RU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1183-5BA9-4669-A79E-5A4EB8B24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A398-8B12-4347-8F68-BFC89102AAB9}" type="datetimeFigureOut">
              <a:rPr lang="ru-RU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B23B-62BB-47BC-A91B-25C7228C7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5D78-0D7A-455E-86F0-37083BEAB4A3}" type="datetimeFigureOut">
              <a:rPr lang="ru-RU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325C1-798E-432E-B5B5-A626027EE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FE702-814A-4AD2-A52A-69B5F174C7E0}" type="datetimeFigureOut">
              <a:rPr lang="ru-RU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BFA4-CC73-4454-9B82-F36609288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846A-4471-453D-8D6D-13DF94389C71}" type="datetimeFigureOut">
              <a:rPr lang="ru-RU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8E66-EDBE-4F24-BC39-0C877C15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2DF28-135F-4D17-95EC-2695EB7FF265}" type="datetimeFigureOut">
              <a:rPr lang="ru-RU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FDA8-1BFF-4118-AE7C-739910A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06F8-D4E7-404D-A5E5-25D138A8FED8}" type="datetimeFigureOut">
              <a:rPr lang="ru-RU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7A4E-8293-4194-A13A-FDF09565D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B5DD-0285-4FE9-B6D7-B40E5C024835}" type="datetimeFigureOut">
              <a:rPr lang="ru-RU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7725-AFCF-437D-923A-E843EA841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83BF-9C1D-4F30-BF08-DA25E1FBA425}" type="datetimeFigureOut">
              <a:rPr lang="ru-RU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9D82-9E93-4CD7-95B1-9B3A9ADB0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A175-F711-43EA-9E56-D74313ED947F}" type="datetimeFigureOut">
              <a:rPr lang="ru-RU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2FD33-B3D8-4423-8F95-EE1F4CFFF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D401-C7F9-4D29-A263-872BA2EA9E9D}" type="datetimeFigureOut">
              <a:rPr lang="ru-RU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960B-02A8-4E1D-923B-994F80B9E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96A95F-5842-47ED-90DF-71CB45E4FF6F}" type="datetimeFigureOut">
              <a:rPr lang="ru-RU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7C4974-FAD5-40A9-8580-94E523999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005.radikal.ru/i212/1004/83/11ff91252b6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romasia.com/images/used_to_like_dandelions_b.jpg" TargetMode="External"/><Relationship Id="rId13" Type="http://schemas.openxmlformats.org/officeDocument/2006/relationships/hyperlink" Target="http://simbir-flora.narod.ru/pic/kleshevina3.jpg" TargetMode="External"/><Relationship Id="rId18" Type="http://schemas.openxmlformats.org/officeDocument/2006/relationships/hyperlink" Target="http://eurekasophie.unblog.fr/files/2009/09/ricin1.jpg" TargetMode="External"/><Relationship Id="rId3" Type="http://schemas.openxmlformats.org/officeDocument/2006/relationships/hyperlink" Target="http://stat17.privet.ru/lr/0a061ca9c5df86917fa00d449a980505" TargetMode="External"/><Relationship Id="rId7" Type="http://schemas.openxmlformats.org/officeDocument/2006/relationships/hyperlink" Target="http://foto.nakhodka.info/data/media/1/img0002_2.jpg" TargetMode="External"/><Relationship Id="rId12" Type="http://schemas.openxmlformats.org/officeDocument/2006/relationships/hyperlink" Target="http://im5-tub.yandex.net/i?id=64240491-22-24" TargetMode="External"/><Relationship Id="rId17" Type="http://schemas.openxmlformats.org/officeDocument/2006/relationships/hyperlink" Target="http://florinka.at.ua/_fr/3/s7614498.jpg" TargetMode="External"/><Relationship Id="rId2" Type="http://schemas.openxmlformats.org/officeDocument/2006/relationships/hyperlink" Target="http://s005.radikal.ru/i212/1004/83/11ff91252b64.jpg" TargetMode="External"/><Relationship Id="rId16" Type="http://schemas.openxmlformats.org/officeDocument/2006/relationships/hyperlink" Target="http://ma.ucoz.ru/_pu/0/s7062434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elenplaneta.ru/uploads/posts/2010-02/1267384114_12317.jpg" TargetMode="External"/><Relationship Id="rId11" Type="http://schemas.openxmlformats.org/officeDocument/2006/relationships/hyperlink" Target="http://i060.radikal.ru/1004/b2/9218dc980b92.jpg" TargetMode="External"/><Relationship Id="rId5" Type="http://schemas.openxmlformats.org/officeDocument/2006/relationships/hyperlink" Target="http://www.vashsad.ua/i/gallery/foto/263/1024_768/4gt5Ilwg.jpg" TargetMode="External"/><Relationship Id="rId15" Type="http://schemas.openxmlformats.org/officeDocument/2006/relationships/hyperlink" Target="http://www.naturaline.ru/wp-content/gallery/base-oils/kastorovoe.jpg" TargetMode="External"/><Relationship Id="rId10" Type="http://schemas.openxmlformats.org/officeDocument/2006/relationships/hyperlink" Target="http://www.vse-o-ede.info/wp-content/uploads/2010/11/74.jpg" TargetMode="External"/><Relationship Id="rId4" Type="http://schemas.openxmlformats.org/officeDocument/2006/relationships/hyperlink" Target="http://img0.liveinternet.ru/images/attach/c/0/45/386/45386333_Oduapnchik.jpg" TargetMode="External"/><Relationship Id="rId9" Type="http://schemas.openxmlformats.org/officeDocument/2006/relationships/hyperlink" Target="http://aquiya.skr.jp/zukan/Taraxacum_officinale03.jpg" TargetMode="External"/><Relationship Id="rId14" Type="http://schemas.openxmlformats.org/officeDocument/2006/relationships/hyperlink" Target="http://bayanlar.biz/resimler/Hangi-Yaglar-Tercih-Edilmelidi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tat17.privet.ru/lr/0a061ca9c5df86917fa00d449a98050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0.liveinternet.ru/images/attach/c/0/45/386/45386333_Oduapnchik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ashsad.ua/i/gallery/foto/263/1024_768/4gt5Ilw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zelenplaneta.ru/uploads/posts/2010-02/1267384114_12317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o.nakhodka.info/data/media/1/img0002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chromasia.com/images/used_to_like_dandelions_b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quiya.skr.jp/zukan/Taraxacum_officinale0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4" name="i-main-pic" descr="Картинка 17 из 30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913" y="1628775"/>
            <a:ext cx="6286500" cy="1071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Прощание с ботаникой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86438" y="5214938"/>
            <a:ext cx="3127375" cy="1477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Жукова Надежда Николаевна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учитель биологии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МОУ «</a:t>
            </a:r>
            <a:r>
              <a:rPr lang="ru-RU" dirty="0" err="1"/>
              <a:t>Нижнекулойская</a:t>
            </a:r>
            <a:r>
              <a:rPr lang="ru-RU" dirty="0"/>
              <a:t> СОШ»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Верховажский</a:t>
            </a:r>
            <a:r>
              <a:rPr lang="ru-RU" dirty="0"/>
              <a:t>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Вологодская область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kastorov_0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00188"/>
            <a:ext cx="3143250" cy="5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57688" y="4214813"/>
            <a:ext cx="2571750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Касторовое масло</a:t>
            </a:r>
            <a:endParaRPr lang="ru-RU" sz="3600" dirty="0"/>
          </a:p>
        </p:txBody>
      </p:sp>
      <p:pic>
        <p:nvPicPr>
          <p:cNvPr id="22531" name="Рисунок 3" descr="Hangi-Ya_0.t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00063"/>
            <a:ext cx="51435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s7062434_0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85938"/>
            <a:ext cx="3571875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4" name="Рисунок 3" descr="s7614498_0.t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500063"/>
            <a:ext cx="4524375" cy="4214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857250"/>
            <a:ext cx="2724150" cy="6508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dk1"/>
                </a:solidFill>
                <a:latin typeface="+mn-lt"/>
                <a:cs typeface="+mn-cs"/>
              </a:rPr>
              <a:t>Клещевина</a:t>
            </a:r>
            <a:endParaRPr lang="ru-RU" sz="3600" dirty="0">
              <a:solidFill>
                <a:schemeClr val="dk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ricin1_0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413" y="571500"/>
            <a:ext cx="4502150" cy="5838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4"/>
          <p:cNvSpPr>
            <a:spLocks noChangeArrowheads="1"/>
          </p:cNvSpPr>
          <p:nvPr/>
        </p:nvSpPr>
        <p:spPr bwMode="auto">
          <a:xfrm>
            <a:off x="357188" y="1000125"/>
            <a:ext cx="8501062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  <a:hlinkClick r:id="rId2"/>
              </a:rPr>
              <a:t>http://s005.radikal.ru/i212/1004/83/11ff91252b64.jpg</a:t>
            </a:r>
            <a:r>
              <a:rPr lang="ru-RU" u="sng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</a:rPr>
              <a:t>луг</a:t>
            </a:r>
          </a:p>
          <a:p>
            <a:r>
              <a:rPr lang="en-US" u="sng">
                <a:latin typeface="Calibri" pitchFamily="34" charset="0"/>
                <a:hlinkClick r:id="rId3"/>
              </a:rPr>
              <a:t>http://stat17.privet.ru/lr/0a061ca9c5df86917fa00d449a980505</a:t>
            </a:r>
            <a:r>
              <a:rPr lang="ru-RU" u="sng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</a:rPr>
              <a:t>мать-и-мачеха</a:t>
            </a:r>
          </a:p>
          <a:p>
            <a:r>
              <a:rPr lang="en-US" u="sng">
                <a:latin typeface="Calibri" pitchFamily="34" charset="0"/>
                <a:hlinkClick r:id="rId4"/>
              </a:rPr>
              <a:t>http://img0.liveinternet.ru/images/attach/c/0/45/386/45386333_Oduapnchik.jpg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Одуванчик</a:t>
            </a:r>
          </a:p>
          <a:p>
            <a:r>
              <a:rPr lang="en-US" u="sng">
                <a:latin typeface="Calibri" pitchFamily="34" charset="0"/>
                <a:hlinkClick r:id="rId5"/>
              </a:rPr>
              <a:t>http://www.vashsad.ua/i/gallery/foto/263/1024_768/4gt5Ilwg.jpg</a:t>
            </a:r>
            <a:r>
              <a:rPr lang="ru-RU" u="sng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бутон</a:t>
            </a:r>
          </a:p>
          <a:p>
            <a:r>
              <a:rPr lang="en-US" u="sng">
                <a:latin typeface="Calibri" pitchFamily="34" charset="0"/>
                <a:hlinkClick r:id="rId6"/>
              </a:rPr>
              <a:t>http://zelenplaneta.ru/uploads/posts/2010-02/1267384114_12317.jpg</a:t>
            </a:r>
            <a:r>
              <a:rPr lang="ru-RU" u="sng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луг </a:t>
            </a:r>
          </a:p>
          <a:p>
            <a:r>
              <a:rPr lang="en-US" u="sng">
                <a:latin typeface="Calibri" pitchFamily="34" charset="0"/>
                <a:hlinkClick r:id="rId7"/>
              </a:rPr>
              <a:t>http://foto.nakhodka.info/data/media/1/img0002_2.jpg</a:t>
            </a:r>
            <a:r>
              <a:rPr lang="ru-RU" u="sng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семена</a:t>
            </a:r>
          </a:p>
          <a:p>
            <a:r>
              <a:rPr lang="en-US" u="sng">
                <a:latin typeface="Calibri" pitchFamily="34" charset="0"/>
                <a:hlinkClick r:id="rId8"/>
              </a:rPr>
              <a:t>http://www.chromasia.com/images/used_to_like_dandelions_b.jpg</a:t>
            </a:r>
            <a:r>
              <a:rPr lang="ru-RU" u="sng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один</a:t>
            </a:r>
          </a:p>
          <a:p>
            <a:r>
              <a:rPr lang="en-US" u="sng">
                <a:latin typeface="Calibri" pitchFamily="34" charset="0"/>
                <a:hlinkClick r:id="rId9"/>
              </a:rPr>
              <a:t>http://aquiya.skr.jp/zukan/Taraxacum_officinale03.jpg</a:t>
            </a:r>
            <a:r>
              <a:rPr lang="ru-RU" u="sng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остался один</a:t>
            </a:r>
          </a:p>
          <a:p>
            <a:r>
              <a:rPr lang="en-US">
                <a:latin typeface="Calibri" pitchFamily="34" charset="0"/>
                <a:hlinkClick r:id="rId10"/>
              </a:rPr>
              <a:t>http://www.vse-o-ede.info/wp-content/uploads/2010/11/74.jpg</a:t>
            </a:r>
            <a:r>
              <a:rPr lang="ru-RU">
                <a:latin typeface="Calibri" pitchFamily="34" charset="0"/>
              </a:rPr>
              <a:t> семена клещевины</a:t>
            </a:r>
          </a:p>
          <a:p>
            <a:r>
              <a:rPr lang="en-US">
                <a:latin typeface="Calibri" pitchFamily="34" charset="0"/>
                <a:hlinkClick r:id="rId11"/>
              </a:rPr>
              <a:t>http://i060.radikal.ru/1004/b2/9218dc980b92.jpg</a:t>
            </a:r>
            <a:r>
              <a:rPr lang="ru-RU">
                <a:latin typeface="Calibri" pitchFamily="34" charset="0"/>
              </a:rPr>
              <a:t> семена клещевины</a:t>
            </a:r>
          </a:p>
          <a:p>
            <a:r>
              <a:rPr lang="en-US">
                <a:latin typeface="Calibri" pitchFamily="34" charset="0"/>
                <a:hlinkClick r:id="rId12"/>
              </a:rPr>
              <a:t>http://im5-tub.yandex.net/i?id=64240491-22-24</a:t>
            </a:r>
            <a:r>
              <a:rPr lang="ru-RU">
                <a:latin typeface="Calibri" pitchFamily="34" charset="0"/>
              </a:rPr>
              <a:t> соплодия</a:t>
            </a:r>
          </a:p>
          <a:p>
            <a:r>
              <a:rPr lang="en-US">
                <a:latin typeface="Calibri" pitchFamily="34" charset="0"/>
                <a:hlinkClick r:id="rId13"/>
              </a:rPr>
              <a:t>http://simbir-flora.narod.ru/pic/kleshevina3.jpg</a:t>
            </a:r>
            <a:r>
              <a:rPr lang="ru-RU">
                <a:latin typeface="Calibri" pitchFamily="34" charset="0"/>
              </a:rPr>
              <a:t> на ладони</a:t>
            </a:r>
          </a:p>
          <a:p>
            <a:r>
              <a:rPr lang="en-US">
                <a:latin typeface="Calibri" pitchFamily="34" charset="0"/>
                <a:hlinkClick r:id="rId14"/>
              </a:rPr>
              <a:t>http://bayanlar.biz/resimler/Hangi-Yaglar-Tercih-Edilmelidir.jpg</a:t>
            </a:r>
            <a:r>
              <a:rPr lang="ru-RU">
                <a:latin typeface="Calibri" pitchFamily="34" charset="0"/>
              </a:rPr>
              <a:t> касторовое масло</a:t>
            </a:r>
          </a:p>
          <a:p>
            <a:r>
              <a:rPr lang="en-US">
                <a:latin typeface="Calibri" pitchFamily="34" charset="0"/>
                <a:hlinkClick r:id="rId15"/>
              </a:rPr>
              <a:t>http://www.naturaline.ru/wp-content/gallery/base-oils/kastorovoe.jpg</a:t>
            </a:r>
            <a:r>
              <a:rPr lang="ru-RU">
                <a:latin typeface="Calibri" pitchFamily="34" charset="0"/>
              </a:rPr>
              <a:t> касторовое масло</a:t>
            </a:r>
          </a:p>
          <a:p>
            <a:r>
              <a:rPr lang="en-US">
                <a:latin typeface="Calibri" pitchFamily="34" charset="0"/>
                <a:hlinkClick r:id="rId16"/>
              </a:rPr>
              <a:t>http://ma.ucoz.ru/_pu/0/s70624344.jpg</a:t>
            </a:r>
            <a:r>
              <a:rPr lang="ru-RU">
                <a:latin typeface="Calibri" pitchFamily="34" charset="0"/>
              </a:rPr>
              <a:t> клещевина</a:t>
            </a:r>
          </a:p>
          <a:p>
            <a:r>
              <a:rPr lang="en-US">
                <a:latin typeface="Calibri" pitchFamily="34" charset="0"/>
                <a:hlinkClick r:id="rId17"/>
              </a:rPr>
              <a:t>http://florinka.at.ua/_fr/3/s7614498.jpg</a:t>
            </a:r>
            <a:r>
              <a:rPr lang="ru-RU">
                <a:latin typeface="Calibri" pitchFamily="34" charset="0"/>
              </a:rPr>
              <a:t> клещевина</a:t>
            </a:r>
          </a:p>
          <a:p>
            <a:r>
              <a:rPr lang="en-US">
                <a:latin typeface="Calibri" pitchFamily="34" charset="0"/>
                <a:hlinkClick r:id="rId18"/>
              </a:rPr>
              <a:t>http://eurekasophie.unblog.fr/files/2009/09/ricin1.jpg</a:t>
            </a:r>
            <a:r>
              <a:rPr lang="ru-RU">
                <a:latin typeface="Calibri" pitchFamily="34" charset="0"/>
              </a:rPr>
              <a:t> клещевина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4286250" cy="93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err="1" smtClean="0"/>
              <a:t>Tussilago</a:t>
            </a:r>
            <a:r>
              <a:rPr lang="ru-RU" i="1" dirty="0" smtClean="0"/>
              <a:t> </a:t>
            </a:r>
            <a:r>
              <a:rPr lang="ru-RU" i="1" dirty="0" err="1" smtClean="0"/>
              <a:t>farfara</a:t>
            </a:r>
            <a:endParaRPr lang="ru-RU" dirty="0"/>
          </a:p>
        </p:txBody>
      </p:sp>
      <p:pic>
        <p:nvPicPr>
          <p:cNvPr id="14338" name="i-main-pic" descr="Картинка 352 из 3045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500188"/>
            <a:ext cx="8143875" cy="5143500"/>
          </a:xfrm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88" y="274638"/>
            <a:ext cx="714375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Юрий </a:t>
            </a:r>
            <a:r>
              <a:rPr lang="ru-RU" dirty="0" err="1" smtClean="0"/>
              <a:t>Линник</a:t>
            </a:r>
            <a:r>
              <a:rPr lang="ru-RU" dirty="0" smtClean="0"/>
              <a:t> «Одуванчик»</a:t>
            </a:r>
            <a:endParaRPr lang="ru-RU" dirty="0"/>
          </a:p>
        </p:txBody>
      </p:sp>
      <p:pic>
        <p:nvPicPr>
          <p:cNvPr id="15362" name="i-main-pic" descr="Картинка 14 из 3045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2492375"/>
            <a:ext cx="4038600" cy="3235325"/>
          </a:xfrm>
          <a:ln>
            <a:solidFill>
              <a:schemeClr val="tx1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903413"/>
            <a:ext cx="4286250" cy="452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Листья у одуванчика лежат на 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земле, расположившись по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кругу. Из этого зеленого круга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скоро подымается узкая трубочка-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стрелка, когда- то радовавшая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нас возможностью извлекать из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нее необычные звуки. Какое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детство не делало из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одуванчиков дуделок да пищалок!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Быть может, для кого-то это стало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первыми уроками музыки…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фото с цифровика\Новая папка\цветы 2010 05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 rot="20557029">
            <a:off x="501650" y="544513"/>
            <a:ext cx="4313238" cy="2876550"/>
          </a:xfrm>
          <a:ln>
            <a:solidFill>
              <a:srgbClr val="00B0F0"/>
            </a:solidFill>
          </a:ln>
        </p:spPr>
      </p:pic>
      <p:pic>
        <p:nvPicPr>
          <p:cNvPr id="16386" name="Picture 3" descr="F:\фото с цифровика\Новая папка\цветы 2010 05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 rot="5910957">
            <a:off x="4467225" y="1500188"/>
            <a:ext cx="5086350" cy="3409950"/>
          </a:xfrm>
          <a:ln>
            <a:solidFill>
              <a:srgbClr val="00B0F0"/>
            </a:solidFill>
          </a:ln>
        </p:spPr>
      </p:pic>
      <p:pic>
        <p:nvPicPr>
          <p:cNvPr id="16387" name="Picture 6" descr="F:\фото с цифровика\Новая папка\цветы 2010 05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714375" y="3214688"/>
            <a:ext cx="4392613" cy="29289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-main-pic" descr="Картинка 99 из 30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285750"/>
            <a:ext cx="5080000" cy="3800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19088" y="1600200"/>
            <a:ext cx="4038600" cy="41862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Набрав задуманную высоту,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одуванчик распускается: желтое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колесико выкатывается на луг,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залепляя зубчиками свой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солнечный диск. Ведь, право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же, одуванчик – как золотые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часы. На его желтый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циферблат часто садятся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шмели – ювелиры. Сейчас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одуванчик всей сутью своей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воплощает облик дня, образ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солнца.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i-main-pic" descr="Картинка 65 из 3045">
            <a:hlinkClick r:id="rId4"/>
          </p:cNvPr>
          <p:cNvPicPr>
            <a:picLocks noGrp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6313" y="3857625"/>
            <a:ext cx="4038600" cy="2708275"/>
          </a:xfrm>
          <a:ln>
            <a:solidFill>
              <a:srgbClr val="4F622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857750" y="1571625"/>
            <a:ext cx="4041775" cy="35718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 когда отцветет, то появится в нем что- то лунное, серебряное. Как легок он и полупрозрачен! Издали в утреннем свете он кажется выточенным из дымчатого хрусталя, но на поверку - хрупок , воздушен. Подумаешь ненароком, что одуванчик ныне - как трубочка волшебника- стеклодува, из которого выдуто округлое чудо. Это тоже радость детства: обдуть одуванчик, пустить его по ветру.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4" name="i-main-pic" descr="Картинка 33 из 3045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0375" y="285750"/>
            <a:ext cx="4040188" cy="2714625"/>
          </a:xfrm>
          <a:ln>
            <a:solidFill>
              <a:schemeClr val="tx1"/>
            </a:solidFill>
          </a:ln>
        </p:spPr>
      </p:pic>
      <p:pic>
        <p:nvPicPr>
          <p:cNvPr id="18435" name="i-main-pic" descr="Картинка 188 из 304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3263900"/>
            <a:ext cx="4071938" cy="3379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Юрий </a:t>
            </a:r>
            <a:r>
              <a:rPr lang="ru-RU" dirty="0" err="1" smtClean="0"/>
              <a:t>Линник</a:t>
            </a:r>
            <a:r>
              <a:rPr lang="ru-RU" dirty="0" smtClean="0"/>
              <a:t> «Ветер - почтальон»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5643563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Семена и плоды - путешественники.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</a:t>
            </a:r>
            <a:r>
              <a:rPr lang="ru-RU" dirty="0" smtClean="0"/>
              <a:t>. Воздухоплаватели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Парашютики</a:t>
            </a:r>
            <a:r>
              <a:rPr lang="ru-RU" dirty="0" smtClean="0"/>
              <a:t> одуванчика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Пуховки ивы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Крылатки ели, сосны, вяза, клена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Аэропланы березы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Паруса липы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Нителёты</a:t>
            </a:r>
            <a:r>
              <a:rPr lang="ru-RU" dirty="0" smtClean="0"/>
              <a:t> иван-чая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2. Дальность полета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3. Соавторство ветра и растений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9" name="i-main-pic" descr="Картинка 284 из 30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785938"/>
            <a:ext cx="28575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25" y="214313"/>
            <a:ext cx="2779713" cy="1563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Семена напоминают клеща</a:t>
            </a:r>
            <a:endParaRPr lang="ru-RU" sz="3200" dirty="0"/>
          </a:p>
        </p:txBody>
      </p:sp>
      <p:pic>
        <p:nvPicPr>
          <p:cNvPr id="20482" name="Рисунок 5" descr="9218dc98_0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85750"/>
            <a:ext cx="4395787" cy="43354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3" name="Рисунок 1" descr="74_0.t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60575"/>
            <a:ext cx="4786313" cy="442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12640626_0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214688"/>
            <a:ext cx="4286250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63" y="1143000"/>
            <a:ext cx="2357437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Соплодия </a:t>
            </a:r>
            <a:endParaRPr lang="ru-RU" sz="3600" dirty="0"/>
          </a:p>
        </p:txBody>
      </p:sp>
      <p:pic>
        <p:nvPicPr>
          <p:cNvPr id="21507" name="Рисунок 3" descr="kleshevi_0.t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428625"/>
            <a:ext cx="4689475" cy="327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328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Прощание с ботаникой</vt:lpstr>
      <vt:lpstr>Tussilago farfara</vt:lpstr>
      <vt:lpstr>Юрий Линник «Одуванчик»</vt:lpstr>
      <vt:lpstr>Слайд 4</vt:lpstr>
      <vt:lpstr>Слайд 5</vt:lpstr>
      <vt:lpstr>Слайд 6</vt:lpstr>
      <vt:lpstr>Юрий Линник «Ветер - почтальон»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22</cp:revision>
  <dcterms:created xsi:type="dcterms:W3CDTF">2011-04-08T17:03:02Z</dcterms:created>
  <dcterms:modified xsi:type="dcterms:W3CDTF">2011-07-17T04:22:18Z</dcterms:modified>
</cp:coreProperties>
</file>