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61" r:id="rId4"/>
    <p:sldId id="260" r:id="rId5"/>
    <p:sldId id="259" r:id="rId6"/>
    <p:sldId id="262" r:id="rId7"/>
    <p:sldId id="257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4B48A-2843-4B01-B329-7D9F65C1787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7E286-9D66-48B1-A344-402B56ADA9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7E286-9D66-48B1-A344-402B56ADA9D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C048DE-BC0F-4A60-B420-5BCDCEAE503E}" type="datetimeFigureOut">
              <a:rPr lang="ru-RU" smtClean="0"/>
              <a:pPr/>
              <a:t>31.01.2010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73DEFB-D589-455E-8B25-92F903B9C7B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"Я превращал магнетизм в электричество". Майкл Фарадей.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8715404" cy="2071702"/>
          </a:xfrm>
        </p:spPr>
        <p:txBody>
          <a:bodyPr/>
          <a:lstStyle/>
          <a:p>
            <a:r>
              <a:rPr lang="ru-RU" dirty="0" smtClean="0"/>
              <a:t>Явление электромагнитной индукции </a:t>
            </a:r>
            <a:endParaRPr lang="en-US" dirty="0" smtClean="0"/>
          </a:p>
          <a:p>
            <a:r>
              <a:rPr lang="ru-RU" dirty="0" smtClean="0"/>
              <a:t>Урок физики в 9-м классе </a:t>
            </a:r>
            <a:endParaRPr lang="en-US" dirty="0" smtClean="0"/>
          </a:p>
        </p:txBody>
      </p:sp>
      <p:sp>
        <p:nvSpPr>
          <p:cNvPr id="5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35825" y="5734050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«индукционный» - от латинского слова inductio — наведение.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u="sng" dirty="0" smtClean="0"/>
              <a:t>Ток, который возникает в катушке, когда относительно нее движется постоянный магнит, назвали индукционным. </a:t>
            </a:r>
            <a:r>
              <a:rPr lang="ru-RU" dirty="0" smtClean="0"/>
              <a:t>Этот ток в катушке индуцируется, т. е. наводится движущимся магнитом. Можно двигать не магнит, а катушку относительно магнита; и здесь мы вновь обнаружим индукционный ток.</a:t>
            </a:r>
            <a:endParaRPr lang="ru-RU" dirty="0"/>
          </a:p>
        </p:txBody>
      </p:sp>
      <p:sp>
        <p:nvSpPr>
          <p:cNvPr id="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227763" y="5734050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35825" y="5734050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86874" cy="1714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Отчего зависит величина и</a:t>
            </a:r>
            <a:r>
              <a:rPr lang="en-US" dirty="0" smtClean="0"/>
              <a:t>    </a:t>
            </a:r>
            <a:r>
              <a:rPr lang="ru-RU" dirty="0" smtClean="0"/>
              <a:t>направление индукционного тока?</a:t>
            </a:r>
            <a:endParaRPr lang="ru-RU" dirty="0"/>
          </a:p>
        </p:txBody>
      </p:sp>
      <p:pic>
        <p:nvPicPr>
          <p:cNvPr id="4" name="Содержимое 3" descr="http://festival.1september.ru/articles/556097/img3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500306"/>
            <a:ext cx="21050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festival.1september.ru/articles/556097/img4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428868"/>
            <a:ext cx="19526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57290" y="4786322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4081466"/>
            <a:ext cx="8572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 </a:t>
            </a:r>
            <a:endParaRPr lang="en-US" sz="2800" dirty="0" smtClean="0"/>
          </a:p>
          <a:p>
            <a:r>
              <a:rPr lang="en-US" sz="2800" dirty="0" smtClean="0"/>
              <a:t>          </a:t>
            </a:r>
            <a:r>
              <a:rPr lang="ru-RU" sz="2800" dirty="0" smtClean="0"/>
              <a:t>вносим </a:t>
            </a:r>
            <a:r>
              <a:rPr lang="ru-RU" sz="2800" dirty="0"/>
              <a:t>магнит сначала медленно, </a:t>
            </a:r>
            <a:endParaRPr lang="en-US" sz="2800" dirty="0" smtClean="0"/>
          </a:p>
          <a:p>
            <a:r>
              <a:rPr lang="en-US" sz="2800" dirty="0" smtClean="0"/>
              <a:t>                          </a:t>
            </a:r>
            <a:r>
              <a:rPr lang="ru-RU" sz="2800" dirty="0" smtClean="0"/>
              <a:t>затем быстро.</a:t>
            </a:r>
            <a:endParaRPr lang="ru-RU" sz="2800" dirty="0"/>
          </a:p>
        </p:txBody>
      </p:sp>
      <p:sp>
        <p:nvSpPr>
          <p:cNvPr id="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227763" y="5734050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35825" y="5734050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Явление электромагнитной индукции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при всяком изменении магнитного потока, пронизывающего контур</a:t>
            </a:r>
          </a:p>
          <a:p>
            <a:pPr>
              <a:buNone/>
            </a:pPr>
            <a:r>
              <a:rPr lang="ru-RU" dirty="0" smtClean="0"/>
              <a:t>проводника, в этом проводнике </a:t>
            </a:r>
          </a:p>
          <a:p>
            <a:pPr>
              <a:buNone/>
            </a:pPr>
            <a:r>
              <a:rPr lang="ru-RU" dirty="0" smtClean="0"/>
              <a:t>возникает</a:t>
            </a:r>
          </a:p>
          <a:p>
            <a:pPr>
              <a:buNone/>
            </a:pPr>
            <a:r>
              <a:rPr lang="ru-RU" dirty="0" smtClean="0"/>
              <a:t>электрический ток,</a:t>
            </a:r>
          </a:p>
          <a:p>
            <a:pPr>
              <a:buNone/>
            </a:pPr>
            <a:r>
              <a:rPr lang="ru-RU" dirty="0" smtClean="0"/>
              <a:t> существующий в течение</a:t>
            </a:r>
          </a:p>
          <a:p>
            <a:pPr>
              <a:buNone/>
            </a:pPr>
            <a:r>
              <a:rPr lang="ru-RU" dirty="0" smtClean="0"/>
              <a:t> всего процесса изменения </a:t>
            </a:r>
          </a:p>
          <a:p>
            <a:pPr>
              <a:buNone/>
            </a:pPr>
            <a:r>
              <a:rPr lang="ru-RU" dirty="0" smtClean="0"/>
              <a:t>магнитного потока.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Майкл Фарадей.</a:t>
            </a:r>
          </a:p>
          <a:p>
            <a:pPr>
              <a:buNone/>
            </a:pPr>
            <a:r>
              <a:rPr lang="ru-RU" dirty="0" smtClean="0"/>
              <a:t>29 августа 1831 г</a:t>
            </a:r>
          </a:p>
          <a:p>
            <a:endParaRPr lang="ru-RU" dirty="0"/>
          </a:p>
        </p:txBody>
      </p:sp>
      <p:pic>
        <p:nvPicPr>
          <p:cNvPr id="4" name="Рисунок 3" descr="C:\Documents and Settings\User\Мои документы\Мои рисунки\ййй.bmp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285992"/>
            <a:ext cx="3019425" cy="395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000364" y="6215082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071934" y="6215082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Кроссворд «Магнитные </a:t>
            </a:r>
            <a:r>
              <a:rPr lang="ru-RU" sz="4400" b="1" dirty="0" smtClean="0"/>
              <a:t>явления</a:t>
            </a:r>
            <a:r>
              <a:rPr lang="ru-RU" b="1" dirty="0" smtClean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3686172" cy="44348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Наука о природе. </a:t>
            </a:r>
          </a:p>
          <a:p>
            <a:pPr>
              <a:buNone/>
            </a:pPr>
            <a:r>
              <a:rPr lang="ru-RU" dirty="0" smtClean="0"/>
              <a:t>2. Когда с тобою этот друг,</a:t>
            </a:r>
            <a:br>
              <a:rPr lang="ru-RU" dirty="0" smtClean="0"/>
            </a:br>
            <a:r>
              <a:rPr lang="ru-RU" dirty="0" smtClean="0"/>
              <a:t>Ты можешь без дорог,</a:t>
            </a:r>
            <a:br>
              <a:rPr lang="ru-RU" dirty="0" smtClean="0"/>
            </a:br>
            <a:r>
              <a:rPr lang="ru-RU" dirty="0" smtClean="0"/>
              <a:t>Шагать на север и на юг,</a:t>
            </a:r>
            <a:br>
              <a:rPr lang="ru-RU" dirty="0" smtClean="0"/>
            </a:br>
            <a:r>
              <a:rPr lang="ru-RU" dirty="0" smtClean="0"/>
              <a:t>На запад и восток. </a:t>
            </a:r>
          </a:p>
          <a:p>
            <a:pPr>
              <a:buNone/>
            </a:pPr>
            <a:r>
              <a:rPr lang="ru-RU" dirty="0" smtClean="0"/>
              <a:t>3. Прибор, показывающий</a:t>
            </a:r>
          </a:p>
          <a:p>
            <a:pPr>
              <a:buNone/>
            </a:pPr>
            <a:r>
              <a:rPr lang="ru-RU" dirty="0" smtClean="0"/>
              <a:t> наличие тока в цепи. </a:t>
            </a:r>
          </a:p>
          <a:p>
            <a:pPr>
              <a:buNone/>
            </a:pPr>
            <a:r>
              <a:rPr lang="ru-RU" dirty="0" smtClean="0"/>
              <a:t>4. Тело, способное </a:t>
            </a:r>
          </a:p>
          <a:p>
            <a:pPr>
              <a:buNone/>
            </a:pPr>
            <a:r>
              <a:rPr lang="ru-RU" dirty="0" smtClean="0"/>
              <a:t>притягивать к себе </a:t>
            </a:r>
          </a:p>
          <a:p>
            <a:pPr>
              <a:buNone/>
            </a:pPr>
            <a:r>
              <a:rPr lang="ru-RU" dirty="0" smtClean="0"/>
              <a:t>железные тела. </a:t>
            </a:r>
          </a:p>
          <a:p>
            <a:pPr>
              <a:buNone/>
            </a:pPr>
            <a:r>
              <a:rPr lang="ru-RU" dirty="0" smtClean="0"/>
              <a:t>5. Физическая величина, характеризующая магнитное</a:t>
            </a:r>
          </a:p>
          <a:p>
            <a:pPr>
              <a:buNone/>
            </a:pPr>
            <a:r>
              <a:rPr lang="ru-RU" dirty="0" smtClean="0"/>
              <a:t> поле. </a:t>
            </a:r>
          </a:p>
          <a:p>
            <a:pPr>
              <a:buNone/>
            </a:pPr>
            <a:r>
              <a:rPr lang="ru-RU" dirty="0" smtClean="0"/>
              <a:t>6. Единица измерения </a:t>
            </a:r>
          </a:p>
          <a:p>
            <a:pPr>
              <a:buNone/>
            </a:pPr>
            <a:r>
              <a:rPr lang="ru-RU" dirty="0" smtClean="0"/>
              <a:t>магнитной индукции.  </a:t>
            </a:r>
          </a:p>
          <a:p>
            <a:pPr>
              <a:buNone/>
            </a:pPr>
            <a:r>
              <a:rPr lang="ru-RU" dirty="0" smtClean="0"/>
              <a:t>7. Ученый, основоположник экспериментальной физики.</a:t>
            </a:r>
            <a:endParaRPr lang="ru-RU" dirty="0"/>
          </a:p>
        </p:txBody>
      </p:sp>
      <p:pic>
        <p:nvPicPr>
          <p:cNvPr id="16" name="Содержимое 15" descr="C:\Documents and Settings\Admin\Рабочий стол\Безымянный.bmp"/>
          <p:cNvPicPr>
            <a:picLocks noGrp="1"/>
          </p:cNvPicPr>
          <p:nvPr>
            <p:ph sz="half" idx="2"/>
          </p:nvPr>
        </p:nvPicPr>
        <p:blipFill>
          <a:blip r:embed="rId2"/>
          <a:srcRect l="33555" t="19308" r="22573" b="40260"/>
          <a:stretch>
            <a:fillRect/>
          </a:stretch>
        </p:blipFill>
        <p:spPr bwMode="auto">
          <a:xfrm>
            <a:off x="4000496" y="2214554"/>
            <a:ext cx="485778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35825" y="5734050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227763" y="5734050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 качественных задач: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r>
              <a:rPr lang="ru-RU" dirty="0" smtClean="0"/>
              <a:t>в стальной сердечник трансформатора, подключенного к напряжению 220В вносят замкнутый контур с лампочкой. Почему загорается лампочка при этом?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Замкнутое алюминиевое кольцо насаживают на стальной сердечник трансформатора, кольцо постепенно поднимается. Замкнутое кольцо заменяют кольцом с зазором, и наблюдают, что кольцо не поднимается. Почему?</a:t>
            </a:r>
          </a:p>
          <a:p>
            <a:endParaRPr lang="ru-RU" dirty="0"/>
          </a:p>
        </p:txBody>
      </p:sp>
      <p:pic>
        <p:nvPicPr>
          <p:cNvPr id="4" name="Рисунок 3" descr="http://festival.1september.ru/articles/556097/img6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428868"/>
            <a:ext cx="13049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festival.1september.ru/articles/556097/img7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5286388"/>
            <a:ext cx="10953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143240" y="6000768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286248" y="6000768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Подведение итогов урока </a:t>
            </a:r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изучили явление электромагнитной индукции и условия его возникновения; </a:t>
            </a:r>
          </a:p>
          <a:p>
            <a:pPr lvl="0"/>
            <a:r>
              <a:rPr lang="ru-RU" dirty="0" smtClean="0"/>
              <a:t>рассмотрели историю вопроса о связи магнитного поля и электрического; </a:t>
            </a:r>
          </a:p>
          <a:p>
            <a:pPr lvl="0"/>
            <a:r>
              <a:rPr lang="ru-RU" dirty="0" smtClean="0"/>
              <a:t>превратили магнетизм в электричество, и теперь мы с вами знаем, что электрический ток порождает магнитное поле, а переменное магнитное поле порождает электрический ток </a:t>
            </a:r>
          </a:p>
          <a:p>
            <a:endParaRPr lang="ru-RU" dirty="0"/>
          </a:p>
        </p:txBody>
      </p:sp>
      <p:sp>
        <p:nvSpPr>
          <p:cNvPr id="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227763" y="5734050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35825" y="5734050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lvl="0"/>
            <a:r>
              <a:rPr lang="ru-RU" dirty="0" smtClean="0"/>
              <a:t>Задание на дом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§49, нарисовать схему и описать наиболее понравившийся вам способ получения индукционного тока (письменно)</a:t>
            </a:r>
          </a:p>
          <a:p>
            <a:r>
              <a:rPr lang="ru-RU" sz="3600" b="1" dirty="0" smtClean="0"/>
              <a:t>Физика! Какая ёмкость слова!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Физика для нас не просто звук!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Физика – опора и основа,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Всех без исключения наук!</a:t>
            </a:r>
            <a:endParaRPr lang="ru-RU" sz="3600" dirty="0"/>
          </a:p>
        </p:txBody>
      </p:sp>
      <p:sp>
        <p:nvSpPr>
          <p:cNvPr id="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5072066" y="5857892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2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143636" y="5929330"/>
            <a:ext cx="792162" cy="431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00132"/>
          </a:xfrm>
        </p:spPr>
        <p:txBody>
          <a:bodyPr>
            <a:normAutofit/>
          </a:bodyPr>
          <a:lstStyle/>
          <a:p>
            <a:r>
              <a:rPr lang="ru-RU" dirty="0" smtClean="0"/>
              <a:t>Проверка </a:t>
            </a:r>
            <a:r>
              <a:rPr lang="ru-RU" dirty="0" smtClean="0"/>
              <a:t>изученного: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071966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None/>
            </a:pPr>
            <a:r>
              <a:rPr lang="ru-RU" dirty="0" smtClean="0"/>
              <a:t>1) Магнитное поле не существует…  </a:t>
            </a:r>
          </a:p>
          <a:p>
            <a:pPr marL="514350" indent="-514350">
              <a:buNone/>
            </a:pPr>
            <a:r>
              <a:rPr lang="ru-RU" dirty="0" smtClean="0"/>
              <a:t>       а) вокруг магнита</a:t>
            </a:r>
            <a:br>
              <a:rPr lang="ru-RU" dirty="0" smtClean="0"/>
            </a:br>
            <a:r>
              <a:rPr lang="ru-RU" dirty="0" smtClean="0"/>
              <a:t>б) вокруг движущихся заряженных частиц</a:t>
            </a:r>
            <a:br>
              <a:rPr lang="ru-RU" dirty="0" smtClean="0"/>
            </a:br>
            <a:r>
              <a:rPr lang="ru-RU" dirty="0" smtClean="0"/>
              <a:t>г) вокруг проводника с током </a:t>
            </a:r>
            <a:br>
              <a:rPr lang="ru-RU" dirty="0" smtClean="0"/>
            </a:br>
            <a:r>
              <a:rPr lang="ru-RU" dirty="0" smtClean="0"/>
              <a:t>д) вокруг неподвижных зарядов </a:t>
            </a:r>
          </a:p>
          <a:p>
            <a:pPr lvl="0">
              <a:buNone/>
            </a:pPr>
            <a:r>
              <a:rPr lang="ru-RU" dirty="0" smtClean="0"/>
              <a:t>2) Кто впервые из учёных доказал, что вокруг проводника с током существует магнитное поле? </a:t>
            </a:r>
          </a:p>
          <a:p>
            <a:pPr>
              <a:buNone/>
            </a:pPr>
            <a:r>
              <a:rPr lang="ru-RU" dirty="0" smtClean="0"/>
              <a:t>      а) Архимед </a:t>
            </a:r>
            <a:br>
              <a:rPr lang="ru-RU" dirty="0" smtClean="0"/>
            </a:br>
            <a:r>
              <a:rPr lang="ru-RU" dirty="0" smtClean="0"/>
              <a:t>  б) Ньютон</a:t>
            </a:r>
            <a:br>
              <a:rPr lang="ru-RU" dirty="0" smtClean="0"/>
            </a:br>
            <a:r>
              <a:rPr lang="ru-RU" dirty="0" smtClean="0"/>
              <a:t>  в) Эрстед </a:t>
            </a:r>
            <a:br>
              <a:rPr lang="ru-RU" dirty="0" smtClean="0"/>
            </a:br>
            <a:r>
              <a:rPr lang="ru-RU" dirty="0" smtClean="0"/>
              <a:t>  г) Ом</a:t>
            </a:r>
          </a:p>
          <a:p>
            <a:endParaRPr lang="ru-RU" dirty="0"/>
          </a:p>
        </p:txBody>
      </p:sp>
      <p:sp>
        <p:nvSpPr>
          <p:cNvPr id="4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35825" y="5734050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227763" y="5734050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000109"/>
            <a:ext cx="8715404" cy="532449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3) Линии магнитного поля в пространстве вне  постоянного магнита…</a:t>
            </a:r>
          </a:p>
          <a:p>
            <a:pPr>
              <a:buNone/>
            </a:pPr>
            <a:r>
              <a:rPr lang="ru-RU" i="1" dirty="0" smtClean="0"/>
              <a:t>     а) начинаются на северном полюсе магнита, заканчиваются на южном полюсе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б) начинаются на южном полюсе магнита, заканчиваются на  северном полюсе.</a:t>
            </a:r>
            <a:br>
              <a:rPr lang="ru-RU" dirty="0" smtClean="0"/>
            </a:br>
            <a:r>
              <a:rPr lang="ru-RU" dirty="0" smtClean="0"/>
              <a:t>в) начинаются на северном полюсе магнита, уходят в бесконечность.</a:t>
            </a:r>
          </a:p>
          <a:p>
            <a:pPr>
              <a:buNone/>
            </a:pPr>
            <a:r>
              <a:rPr lang="ru-RU" dirty="0" smtClean="0"/>
              <a:t>   г) начинаются на </a:t>
            </a:r>
            <a:r>
              <a:rPr lang="ru-RU" i="1" dirty="0" smtClean="0"/>
              <a:t>южном </a:t>
            </a:r>
            <a:r>
              <a:rPr lang="ru-RU" dirty="0" smtClean="0"/>
              <a:t>полюсе магнита, уходят в бесконечность.</a:t>
            </a:r>
            <a:endParaRPr lang="ru-RU" dirty="0"/>
          </a:p>
        </p:txBody>
      </p:sp>
      <p:sp>
        <p:nvSpPr>
          <p:cNvPr id="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227763" y="5734050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35825" y="5734050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857233"/>
            <a:ext cx="9144000" cy="5467368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4) Проводник, притягивается к магниту, потому что: </a:t>
            </a:r>
          </a:p>
          <a:p>
            <a:pPr>
              <a:buNone/>
            </a:pPr>
            <a:r>
              <a:rPr lang="ru-RU" dirty="0" smtClean="0"/>
              <a:t>    а) проводник медный</a:t>
            </a:r>
            <a:br>
              <a:rPr lang="ru-RU" dirty="0" smtClean="0"/>
            </a:br>
            <a:r>
              <a:rPr lang="ru-RU" dirty="0" smtClean="0"/>
              <a:t>б) на проводник действует сила Ампера </a:t>
            </a:r>
            <a:br>
              <a:rPr lang="ru-RU" dirty="0" smtClean="0"/>
            </a:br>
            <a:r>
              <a:rPr lang="ru-RU" dirty="0" smtClean="0"/>
              <a:t>в) проводник наэлектризован</a:t>
            </a:r>
            <a:br>
              <a:rPr lang="ru-RU" dirty="0" smtClean="0"/>
            </a:br>
            <a:r>
              <a:rPr lang="ru-RU" dirty="0" smtClean="0"/>
              <a:t>г) проводник слабо натянут</a:t>
            </a:r>
          </a:p>
          <a:p>
            <a:endParaRPr lang="ru-RU" dirty="0"/>
          </a:p>
        </p:txBody>
      </p:sp>
      <p:pic>
        <p:nvPicPr>
          <p:cNvPr id="5" name="Рисунок 4" descr="http://festival.1september.ru/articles/538663/img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714620"/>
            <a:ext cx="242889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29454" y="5786454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58148" y="5786454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857233"/>
            <a:ext cx="8229600" cy="5467368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5) Чтобы увеличить магнитный поток (см. рисунок ), нужно: </a:t>
            </a:r>
          </a:p>
          <a:p>
            <a:pPr>
              <a:buNone/>
            </a:pPr>
            <a:r>
              <a:rPr lang="ru-RU" dirty="0" smtClean="0"/>
              <a:t>    а) алюминиевую рамку заменить железной</a:t>
            </a:r>
            <a:br>
              <a:rPr lang="ru-RU" dirty="0" smtClean="0"/>
            </a:br>
            <a:r>
              <a:rPr lang="ru-RU" dirty="0" smtClean="0"/>
              <a:t>б) поднимать рамку вверх</a:t>
            </a:r>
            <a:br>
              <a:rPr lang="ru-RU" dirty="0" smtClean="0"/>
            </a:br>
            <a:r>
              <a:rPr lang="ru-RU" dirty="0" smtClean="0"/>
              <a:t>в) взять более слабый магнит </a:t>
            </a:r>
            <a:br>
              <a:rPr lang="ru-RU" dirty="0" smtClean="0"/>
            </a:br>
            <a:r>
              <a:rPr lang="ru-RU" dirty="0" smtClean="0"/>
              <a:t>г) усилить магнитное поле </a:t>
            </a:r>
          </a:p>
          <a:p>
            <a:endParaRPr lang="ru-RU" dirty="0"/>
          </a:p>
        </p:txBody>
      </p:sp>
      <p:pic>
        <p:nvPicPr>
          <p:cNvPr id="4" name="Рисунок 3" descr="http://festival.1september.ru/articles/538663/img1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357562"/>
            <a:ext cx="521497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786578" y="6143644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15272" y="6143644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928688"/>
            <a:ext cx="9144000" cy="53959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6) Проводник с током расположен перпендикулярно плоскости листа, ток направлен от нас. Выберите рисунок, изображающий магнитное поле такого проводника с током.</a:t>
            </a:r>
          </a:p>
          <a:p>
            <a:pPr>
              <a:buNone/>
            </a:pPr>
            <a:r>
              <a:rPr lang="ru-RU" dirty="0" smtClean="0"/>
              <a:t>                     а)                 б)                   в)                   г)</a:t>
            </a:r>
          </a:p>
          <a:p>
            <a:endParaRPr lang="ru-RU" dirty="0"/>
          </a:p>
        </p:txBody>
      </p:sp>
      <p:pic>
        <p:nvPicPr>
          <p:cNvPr id="10" name="Рисунок 9" descr="http://festival.1september.ru/articles/517917/img1.gif"/>
          <p:cNvPicPr/>
          <p:nvPr/>
        </p:nvPicPr>
        <p:blipFill>
          <a:blip r:embed="rId3"/>
          <a:srcRect t="17123"/>
          <a:stretch>
            <a:fillRect/>
          </a:stretch>
        </p:blipFill>
        <p:spPr bwMode="auto">
          <a:xfrm>
            <a:off x="1142976" y="3143248"/>
            <a:ext cx="6786610" cy="14287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227763" y="5734050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86644" y="5715016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«Знания – дети удивления и любопытства».</a:t>
            </a:r>
            <a:r>
              <a:rPr lang="ru-RU" dirty="0" smtClean="0"/>
              <a:t> Луи де Бройль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u="sng" dirty="0" smtClean="0"/>
              <a:t>1820 г Эрстед- действие тока на магнитную стрелку</a:t>
            </a:r>
            <a:endParaRPr lang="en-US" u="sng" dirty="0" smtClean="0"/>
          </a:p>
          <a:p>
            <a:pPr>
              <a:buNone/>
            </a:pPr>
            <a:r>
              <a:rPr lang="ru-RU" i="1" dirty="0" smtClean="0"/>
              <a:t>Что называется магнитным полем?</a:t>
            </a:r>
            <a:endParaRPr lang="en-US" i="1" dirty="0" smtClean="0"/>
          </a:p>
          <a:p>
            <a:pPr lvl="0">
              <a:buNone/>
            </a:pPr>
            <a:r>
              <a:rPr lang="ru-RU" i="1" dirty="0" smtClean="0"/>
              <a:t>Каковы его основные свойства?</a:t>
            </a:r>
            <a:r>
              <a:rPr lang="ru-RU" dirty="0" smtClean="0"/>
              <a:t> </a:t>
            </a:r>
          </a:p>
          <a:p>
            <a:pPr lvl="0">
              <a:buNone/>
            </a:pPr>
            <a:r>
              <a:rPr lang="ru-RU" i="1" dirty="0" smtClean="0"/>
              <a:t>Как изображается магнитное поле?</a:t>
            </a:r>
            <a:r>
              <a:rPr lang="ru-RU" dirty="0" smtClean="0"/>
              <a:t> </a:t>
            </a:r>
          </a:p>
          <a:p>
            <a:pPr lvl="0">
              <a:buNone/>
            </a:pPr>
            <a:r>
              <a:rPr lang="ru-RU" i="1" dirty="0" smtClean="0"/>
              <a:t>Какая связь существует между электрическим током и магнитным полем?</a:t>
            </a:r>
            <a:r>
              <a:rPr lang="ru-RU" dirty="0" smtClean="0"/>
              <a:t> </a:t>
            </a:r>
          </a:p>
          <a:p>
            <a:pPr lvl="0">
              <a:buNone/>
            </a:pPr>
            <a:r>
              <a:rPr lang="ru-RU" i="1" dirty="0" smtClean="0"/>
              <a:t>Что представляют  собой линии магнитного  поля прямого проводника с током?</a:t>
            </a:r>
            <a:r>
              <a:rPr lang="ru-RU" dirty="0" smtClean="0"/>
              <a:t> </a:t>
            </a:r>
          </a:p>
          <a:p>
            <a:pPr lvl="0">
              <a:buNone/>
            </a:pPr>
            <a:r>
              <a:rPr lang="ru-RU" i="1" dirty="0" smtClean="0"/>
              <a:t>Что можно определить, используя правило буравчика?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Как направлены линии магнитного поля постоянного магнита?</a:t>
            </a:r>
            <a:endParaRPr lang="ru-RU" dirty="0"/>
          </a:p>
        </p:txBody>
      </p:sp>
      <p:sp>
        <p:nvSpPr>
          <p:cNvPr id="4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86644" y="5929330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215074" y="5929330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упрощенный вариант опытов Фарадея:</a:t>
            </a:r>
            <a:endParaRPr lang="ru-RU" dirty="0"/>
          </a:p>
        </p:txBody>
      </p:sp>
      <p:pic>
        <p:nvPicPr>
          <p:cNvPr id="9" name="Содержимое 8" descr="http://festival.1september.ru/articles/517917/img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428736"/>
            <a:ext cx="2366726" cy="4960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227763" y="5734050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35825" y="5734050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estival.1september.ru/articles/517917/img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496"/>
            <a:ext cx="342902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festival.1september.ru/articles/517917/img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714620"/>
            <a:ext cx="307183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ru-RU" dirty="0" smtClean="0"/>
              <a:t>         Когда возникает ток?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85097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227763" y="5734050"/>
            <a:ext cx="792162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35825" y="5734050"/>
            <a:ext cx="936625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262</TotalTime>
  <Words>421</Words>
  <Application>Microsoft Office PowerPoint</Application>
  <PresentationFormat>Экран (4:3)</PresentationFormat>
  <Paragraphs>71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"Я превращал магнетизм в электричество". Майкл Фарадей. </vt:lpstr>
      <vt:lpstr>Проверка изученного:</vt:lpstr>
      <vt:lpstr>Слайд 3</vt:lpstr>
      <vt:lpstr>Слайд 4</vt:lpstr>
      <vt:lpstr>Слайд 5</vt:lpstr>
      <vt:lpstr>Слайд 6</vt:lpstr>
      <vt:lpstr>«Знания – дети удивления и любопытства». Луи де Бройль</vt:lpstr>
      <vt:lpstr>упрощенный вариант опытов Фарадея:</vt:lpstr>
      <vt:lpstr>         Когда возникает ток?</vt:lpstr>
      <vt:lpstr>«индукционный» - от латинского слова inductio — наведение.</vt:lpstr>
      <vt:lpstr>            Отчего зависит величина и    направление индукционного тока?</vt:lpstr>
      <vt:lpstr>Явление электромагнитной индукции</vt:lpstr>
      <vt:lpstr>   Кроссворд «Магнитные явления» </vt:lpstr>
      <vt:lpstr>Решение качественных задач: </vt:lpstr>
      <vt:lpstr>Подведение итогов урока </vt:lpstr>
      <vt:lpstr>Задание на дом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"Я превращал магнетизм в электричество". Майкл Фарадей. </dc:title>
  <dc:creator>Admin</dc:creator>
  <cp:lastModifiedBy>Admin</cp:lastModifiedBy>
  <cp:revision>29</cp:revision>
  <dcterms:created xsi:type="dcterms:W3CDTF">2010-01-25T13:01:16Z</dcterms:created>
  <dcterms:modified xsi:type="dcterms:W3CDTF">2010-01-31T09:50:32Z</dcterms:modified>
</cp:coreProperties>
</file>