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0">
  <p:sldMasterIdLst>
    <p:sldMasterId id="2147483648" r:id="rId1"/>
  </p:sldMasterIdLst>
  <p:sldIdLst>
    <p:sldId id="26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752" y="6"/>
      </p:cViewPr>
      <p:guideLst>
        <p:guide orient="horz" pos="2160"/>
        <p:guide pos="2880"/>
      </p:guideLst>
    </p:cSldViewPr>
  </p:slide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31F27-30D7-4E52-846A-1D9009DFBF07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79349-52CC-44CA-812A-86D5D814D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IMG_20140315_1507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14356"/>
            <a:ext cx="7572428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10</dc:title>
  <dc:creator>2013</dc:creator>
  <cp:lastModifiedBy>2013</cp:lastModifiedBy>
  <cp:revision>1</cp:revision>
  <dcterms:created xsi:type="dcterms:W3CDTF">2014-09-28T11:54:39Z</dcterms:created>
  <dcterms:modified xsi:type="dcterms:W3CDTF">2014-09-28T11:56:49Z</dcterms:modified>
</cp:coreProperties>
</file>