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F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427AF8-B766-4BA6-8615-7B9AB52A7C2D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238C1B-CD6F-404F-8C72-DFAC0F512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286544" cy="2868168"/>
          </a:xfrm>
        </p:spPr>
        <p:txBody>
          <a:bodyPr/>
          <a:lstStyle/>
          <a:p>
            <a:pPr algn="ctr"/>
            <a:r>
              <a:rPr lang="ru-RU" dirty="0" smtClean="0"/>
              <a:t>ВИКТОРИНА знатоков «Элементы </a:t>
            </a:r>
            <a:r>
              <a:rPr lang="ru-RU" dirty="0" err="1" smtClean="0"/>
              <a:t>легоконструкций</a:t>
            </a:r>
            <a:r>
              <a:rPr lang="ru-RU" dirty="0" smtClean="0"/>
              <a:t> и </a:t>
            </a:r>
            <a:r>
              <a:rPr lang="ru-RU" dirty="0" smtClean="0"/>
              <a:t>механизмов»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257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рамках </a:t>
            </a:r>
            <a:r>
              <a:rPr lang="ru-RU" dirty="0" smtClean="0"/>
              <a:t>проведения конкурса по робототехники «Новогодние конструкции».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63579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Декабрь 2013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5214950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 педагог дополнительного образования </a:t>
            </a:r>
            <a:r>
              <a:rPr lang="ru-RU" dirty="0" err="1" smtClean="0"/>
              <a:t>Косицын</a:t>
            </a:r>
            <a:r>
              <a:rPr lang="ru-RU" smtClean="0"/>
              <a:t> </a:t>
            </a:r>
            <a:endParaRPr lang="ru-RU" smtClean="0"/>
          </a:p>
          <a:p>
            <a:pPr algn="r"/>
            <a:r>
              <a:rPr lang="ru-RU" smtClean="0"/>
              <a:t>Сергей </a:t>
            </a:r>
            <a:r>
              <a:rPr lang="ru-RU" dirty="0" smtClean="0"/>
              <a:t>Юрьевич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92D050"/>
                </a:solidFill>
              </a:rPr>
              <a:t>Вопрос 9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429256" y="2714620"/>
            <a:ext cx="3429000" cy="3074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каком из положений </a:t>
            </a:r>
            <a:r>
              <a:rPr lang="ru-RU" sz="3200" b="1" dirty="0" smtClean="0"/>
              <a:t>усилие</a:t>
            </a:r>
            <a:r>
              <a:rPr lang="ru-RU" sz="3200" dirty="0" smtClean="0"/>
              <a:t> больше?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00562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287" r="6215" b="4905"/>
          <a:stretch>
            <a:fillRect/>
          </a:stretch>
        </p:blipFill>
        <p:spPr bwMode="auto">
          <a:xfrm>
            <a:off x="857224" y="1285860"/>
            <a:ext cx="3571900" cy="148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214686"/>
            <a:ext cx="35337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143248"/>
            <a:ext cx="37688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658" r="-450"/>
          <a:stretch>
            <a:fillRect/>
          </a:stretch>
        </p:blipFill>
        <p:spPr bwMode="auto">
          <a:xfrm>
            <a:off x="857224" y="1071546"/>
            <a:ext cx="369082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Вопрос 10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074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какой из представленных конструкций передаточное число самое низкое?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lh5.googleusercontent.com/yrJmlEOeCuZjeqJBYkZg-qgKYUv86g0s5OoKhiMyTzUVAuvc1ePjACwqhXC7Piv1YDCWAAKQVlUA7aup4Q_OeLT2wVWjOF_-SAU1DN_pSZHT_UuNBbI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5675" r="-665"/>
          <a:stretch>
            <a:fillRect/>
          </a:stretch>
        </p:blipFill>
        <p:spPr bwMode="auto">
          <a:xfrm>
            <a:off x="857224" y="3643314"/>
            <a:ext cx="2283101" cy="1532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lh6.googleusercontent.com/XDtkLlh2nKitIQIYAAH_KJKXpwnUdaxAj2PuqwSLJ_1d_YjMR0_TDuntvT7vHNN5BeOiFv6e9pWuc6BJ9Ya6gbYv1y77MYyBDXrhPwrtwAFts4gCiZk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857628"/>
            <a:ext cx="1768091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s://lh4.googleusercontent.com/KvnwP7vf4l43_4Oj3_8jx227hFBKaLIxpnWMx2shMho8sGcySeSx_OtDGIqHSKe1Oqra6JHOEZpD2tC4sboE7j5dDxAslIy-YH7Wm7bvDuLpNlxyxRk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flipV="1">
            <a:off x="1500166" y="2643182"/>
            <a:ext cx="3098077" cy="97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lh4.googleusercontent.com/z9kcHC8utQi7GZ4TQY6FPXhbbeOZOa-Eil34jyyWLl-jlqaOioL8eMavEhVyNOlMeaUFTL4khKTWJuAzV6Gpd79ejeQ8HfDPvikhvDA4JqrHEjc2S3E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488" y="1071546"/>
            <a:ext cx="1818608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lh4.googleusercontent.com/2WlCZUIaeLx3yHOeecOgmhlxNp8e5sVYsFdFepCadWcHzb1ajObFEvtAsmyLOgWcqZBofh8bx7M30gt-u9Y6MqZTkdGwjyffXZklfHcSyR5YunEbi34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1357298"/>
            <a:ext cx="1913518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Вопрос 1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Какие из представленных деталей называются балками?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86124"/>
            <a:ext cx="198611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92D050"/>
                </a:solidFill>
              </a:rPr>
              <a:t>Вопрос 2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429256" y="2714620"/>
            <a:ext cx="3429000" cy="30743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каждой из конструкций укажите вид передачи: </a:t>
            </a:r>
          </a:p>
          <a:p>
            <a:r>
              <a:rPr lang="ru-RU" sz="3200" dirty="0" smtClean="0"/>
              <a:t>А) Зубчатая</a:t>
            </a:r>
          </a:p>
          <a:p>
            <a:r>
              <a:rPr lang="ru-RU" sz="3200" dirty="0" smtClean="0"/>
              <a:t>Б) Ременная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0364" y="11429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-307" r="179"/>
          <a:stretch>
            <a:fillRect/>
          </a:stretch>
        </p:blipFill>
        <p:spPr bwMode="auto">
          <a:xfrm>
            <a:off x="714348" y="1142984"/>
            <a:ext cx="218998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643174" y="2571744"/>
            <a:ext cx="20943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786050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https://lh4.googleusercontent.com/zlpRZJeO5gAYKo25s9a22JJ3tQbzd4N8Ue2Uzj3bMTOj-r-MyRr_ad4XyyQx1NrZgLiDA9GgZ-C96wDNRZ25-P5gODQB-8L8fV-eK_3G80zI4pdcGDw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390" r="130"/>
          <a:stretch>
            <a:fillRect/>
          </a:stretch>
        </p:blipFill>
        <p:spPr bwMode="auto">
          <a:xfrm>
            <a:off x="857224" y="4000504"/>
            <a:ext cx="1776536" cy="117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Вопрос 3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71713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Какие из представленных деталей называются </a:t>
            </a:r>
            <a:r>
              <a:rPr lang="ru-RU" sz="3200" dirty="0" err="1" smtClean="0"/>
              <a:t>штивтами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80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050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" name="Рисунок 18" descr="https://lh5.googleusercontent.com/bLcJgNavMHSJoo084SmVUX1rf51xmg9S1krTKa6byC3P6rUHMVqpyWZ4uV0Qo_rmREo2--f0-svMjicAUF6ZJJRcDMSjTWEktd--rput6__Cp3P2uM8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14678" y="1071546"/>
            <a:ext cx="1317715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https://lh6.googleusercontent.com/Il8ZEVXAg5rzZAD0fpIVR5U1osVmsgEIHBQsUUxv3DMmLsEbRcUnLJ-NAhraIO0hsx_9pijpWzpYYXiV-RqZIQQycmve8bvQDOdpztQ7_7kADszCgpY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142984"/>
            <a:ext cx="1000132" cy="1143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s://lh5.googleusercontent.com/hL059nSTgm2ZG_FOdxul61_l3OgBf796Y496eCfHqQ0UKy9UPonhnqd07iqeKwObhVRAZXaMsUGufzxmwj_d4aZVpkCsxrWHOfX-BaAx499lOi7AxuM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357430"/>
            <a:ext cx="2085679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https://lh3.googleusercontent.com/xeElXyhCATo2AD_ieo4hAckeoNQW1dnl97IBBmZJsQiSG-8YfoNtiT45F2wEZC-LejhEK51Q316Rsm_3Wo6LOeAGTN7PHQqveN1nBmIOWwjrPIPYso4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714752"/>
            <a:ext cx="1285884" cy="1285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738" y="1042311"/>
            <a:ext cx="2464831" cy="196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6923" r="332"/>
          <a:stretch>
            <a:fillRect/>
          </a:stretch>
        </p:blipFill>
        <p:spPr bwMode="auto">
          <a:xfrm>
            <a:off x="1142976" y="3214686"/>
            <a:ext cx="285752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Вопрос 4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57818" y="2143116"/>
            <a:ext cx="3429000" cy="42148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называется механизм, изображенный на рисунке?</a:t>
            </a:r>
          </a:p>
          <a:p>
            <a:r>
              <a:rPr lang="ru-RU" sz="3200" dirty="0" smtClean="0"/>
              <a:t>А) Буровой</a:t>
            </a:r>
          </a:p>
          <a:p>
            <a:r>
              <a:rPr lang="ru-RU" sz="3200" dirty="0" smtClean="0"/>
              <a:t>Б) Храповой</a:t>
            </a:r>
          </a:p>
          <a:p>
            <a:r>
              <a:rPr lang="ru-RU" sz="3200" dirty="0" smtClean="0"/>
              <a:t>В) Зубчатый</a:t>
            </a:r>
          </a:p>
          <a:p>
            <a:r>
              <a:rPr lang="ru-RU" sz="3200" dirty="0" smtClean="0"/>
              <a:t>Г) Осевой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Вопрос 5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2214554"/>
            <a:ext cx="3429000" cy="414340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Сколько данных штифтов можно вставить в данную изогнутую балку?</a:t>
            </a:r>
          </a:p>
          <a:p>
            <a:r>
              <a:rPr lang="ru-RU" sz="3200" dirty="0" smtClean="0"/>
              <a:t>Написать для каждого отдельно.</a:t>
            </a:r>
            <a:endParaRPr lang="ru-RU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4834"/>
          <a:stretch>
            <a:fillRect/>
          </a:stretch>
        </p:blipFill>
        <p:spPr bwMode="auto">
          <a:xfrm>
            <a:off x="1214414" y="1071546"/>
            <a:ext cx="3499252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071942"/>
            <a:ext cx="1454954" cy="110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1071538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857628"/>
            <a:ext cx="1214446" cy="107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2857488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s://lh4.googleusercontent.com/2WlCZUIaeLx3yHOeecOgmhlxNp8e5sVYsFdFepCadWcHzb1ajObFEvtAsmyLOgWcqZBofh8bx7M30gt-u9Y6MqZTkdGwjyffXZklfHcSyR5YunEbi3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1357298"/>
            <a:ext cx="1913518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56FF3F"/>
                </a:solidFill>
              </a:rPr>
              <a:t>Вопрос 6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429256" y="2500306"/>
            <a:ext cx="3429000" cy="41434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 предложенных осей выберите ту (те), на которую(</a:t>
            </a:r>
            <a:r>
              <a:rPr lang="ru-RU" sz="3200" dirty="0" err="1" smtClean="0"/>
              <a:t>ые</a:t>
            </a:r>
            <a:r>
              <a:rPr lang="ru-RU" sz="3200" dirty="0" smtClean="0"/>
              <a:t>) можно нанизать 1 втулку и 2 удлинителя оси.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000108"/>
            <a:ext cx="111621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Рисунок 17" descr="https://lh6.googleusercontent.com/L8mY24L-VrsZCGiQFasLVZ-7QxlrhuLfWHSXL10OEXxsqSU_ZxLQsUKDxmRZTjv4wzOsvtMtC_IdMiIdwSaZViYYvE9SiS4h6xbSs1YNIxvQKxA4iw4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7554" y="4000504"/>
            <a:ext cx="1400183" cy="881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https://lh3.googleusercontent.com/-KlVOsOUH3AeODbQcnx2n1uuiWehXrtF6VhWOojGlZj9cMNYye8l3lEH3YatC4vSOms7CeFmx7nNNDns3rsvHzPILZIil_Dyh5ZZF6RLFUrvGuz04ew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071942"/>
            <a:ext cx="1587986" cy="895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https://lh6.googleusercontent.com/2MVw3NuJqAKctGTSeYB8xdoCyUML2GSLH0A-utPENEBGy1H-HjdDEWNyu6bu3MDwscaMot9rvlCE_fSaQhFJJG9mAjfyPCmBAApdh36l3dDe_6AgGZo"/>
          <p:cNvPicPr>
            <a:picLocks noGrp="1"/>
          </p:cNvPicPr>
          <p:nvPr>
            <p:ph type="pic" idx="1"/>
          </p:nvPr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7742" t="-28022" r="-14586" b="-26104"/>
          <a:stretch>
            <a:fillRect/>
          </a:stretch>
        </p:blipFill>
        <p:spPr bwMode="auto">
          <a:xfrm>
            <a:off x="2214546" y="2714620"/>
            <a:ext cx="857256" cy="785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Вопрос 7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2357430"/>
            <a:ext cx="3111992" cy="2846444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Угол какого из этих фиксаторов составляет 90</a:t>
            </a:r>
            <a:r>
              <a:rPr lang="ru-RU" sz="3200" baseline="30000" dirty="0" smtClean="0"/>
              <a:t>о </a:t>
            </a:r>
            <a:r>
              <a:rPr lang="ru-RU" sz="3200" dirty="0" smtClean="0"/>
              <a:t>?</a:t>
            </a:r>
            <a:endParaRPr lang="ru-RU" sz="3200" baseline="30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" name="Рисунок 19" descr="https://lh3.googleusercontent.com/v-JpnPabMRqfYm9tWucPwjUw0WW1EoH5gPQUf7Gb0G6iZFCxlbDmKEM_B2ZAZXktFg52JHuMpkyLT8EVcQykBCxlayGW287uoRwHPW4voQdZyQgiVI8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15778" t="-2578" r="-21789" b="-5384"/>
          <a:stretch>
            <a:fillRect/>
          </a:stretch>
        </p:blipFill>
        <p:spPr bwMode="auto">
          <a:xfrm>
            <a:off x="1428728" y="3929066"/>
            <a:ext cx="913649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s://lh3.googleusercontent.com/hT7AQriDJNtJKW8ZgN-GSbLdDTyrTz23-4Ii1wp0K-k2_gISyBMR0p8cM5rvRnDJHCNtVttE01mZutws8MaXmNOKpFXXwZwH2AAXSyQKGV-0jGFhfr0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714752"/>
            <a:ext cx="1116689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https://lh6.googleusercontent.com/z3DcORnanfVjjlUEsB8XTSOAnj_KaVBdk_6B---pl19HFj5AvfQIRTqvr9hRaKMiXdDqwyTVa3T_lEUKUaFGzVwi4BNU_G2N_9N8PF5peMO4XgBtQa4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786058"/>
            <a:ext cx="1071570" cy="912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https://lh3.googleusercontent.com/Uq1_AgLihhijGB_Ar4RC8dVducMrGONH44drJUjhfMLF-Z5lYti3caVDwSPscT6mIt-0Js2EalhFVzn8PXJ2ZHl1z_PUn1FMP13f8W4IcnudsxUjjSM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8992" y="1071546"/>
            <a:ext cx="1062042" cy="120686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/>
          <p:cNvSpPr txBox="1"/>
          <p:nvPr/>
        </p:nvSpPr>
        <p:spPr>
          <a:xfrm>
            <a:off x="371474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25" name="Рисунок 24" descr="https://lh6.googleusercontent.com/FVzA7wcKi4ERBN4Og5lPWndAAnVzP_DtBzfcPg7SjCxOfv2owNYqpaWIhxywW6ka3mag6QNlfJs97SL7HXhxxzVnUX2qGSJNBxNErs926BYWNTrp91w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643182"/>
            <a:ext cx="857256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https://lh6.googleusercontent.com/Msxcp-d3tvBaKbX5msMRebJn3iqHxojnj-TSO3FR_KZNW0oXkPTXabJawBxXw1WAcdZiY3G2gWwTeegEOe0JLelnJ05RgvHZwnCIst1OmF2KwXy010c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285859"/>
            <a:ext cx="1143008" cy="937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429000" cy="12858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Вопрос 8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500694" y="2857496"/>
            <a:ext cx="3429000" cy="24313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Найдите элементы червячной передачи.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" name="Рисунок 19" descr="https://lh3.googleusercontent.com/OpOMma-KhfIC9Pjy3a3JmXbn9zSaoz2E5CyhZZz-XDrf3tIeFEn3oIJcsa92tbXJKXartM6vzdovexRTi52eWKapbJtJFx-7bUAzjk9eycSj_9tm5-w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5334" t="-11162" r="-3247" b="-2629"/>
          <a:stretch>
            <a:fillRect/>
          </a:stretch>
        </p:blipFill>
        <p:spPr bwMode="auto">
          <a:xfrm>
            <a:off x="1285852" y="4143380"/>
            <a:ext cx="714380" cy="62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s://lh6.googleusercontent.com/I8JSUg_aqkROAG5RYugA4DoiDMYOi1IhjhUCHSAGeJhoD_254yo_NIr-nbvKtIfA6A8Ysl5YpxYSwZiN9WgTacgbwPydxhWvxxjOHQM4ThdgkBP43rI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500438"/>
            <a:ext cx="907527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https://lh5.googleusercontent.com/1GOXWlXzeYWdXZjaqOMjhq0B-5f0EX3_VJ1xb_PA9w_j_rV2Iz69gsOJ-9OsDP_uPbg12Epon25Gq_gGZQc257Pod_ABvj8RuMdd0dL0Qf9VvOD4LqI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500305"/>
            <a:ext cx="857256" cy="1130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https://lh4.googleusercontent.com/SKbrjbDmp2X5cfopMQeC5ZC_C2Z85v_csXz0mvA34bPTJDRNSA-gMedQjozpSpPJIg01MaOCyvdmof9AuL8coZw0CA_s1B91AfBA6zN3IqadokiHly0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8992" y="1071546"/>
            <a:ext cx="662425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https://lh5.googleusercontent.com/oiEb9NRzLD-1IBakrI6Mi3vNuWiphx1jfNykdt7FNWg1wQsGbDvBVFth6a8bqqFZIfz09E88T0NVeIdyQXuRHtQ4eqpYzutR19Qq2uyoZvscOEQMN-8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357298"/>
            <a:ext cx="1818422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177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ВИКТОРИНА знатоков «Элементы легоконструкций и механизмов»</vt:lpstr>
      <vt:lpstr>                                               Вопрос 1 </vt:lpstr>
      <vt:lpstr>                                               Вопрос 2 </vt:lpstr>
      <vt:lpstr>                                               Вопрос 3 </vt:lpstr>
      <vt:lpstr>                                               Вопрос 4 </vt:lpstr>
      <vt:lpstr>                                               Вопрос 5 </vt:lpstr>
      <vt:lpstr>                                               Вопрос 6 </vt:lpstr>
      <vt:lpstr>                                               Вопрос 7 </vt:lpstr>
      <vt:lpstr>                                               Вопрос 8 </vt:lpstr>
      <vt:lpstr>                                               Вопрос 9 </vt:lpstr>
      <vt:lpstr>                                               Вопрос 10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User025</dc:creator>
  <cp:lastModifiedBy>Дмитрий Каленюк</cp:lastModifiedBy>
  <cp:revision>14</cp:revision>
  <dcterms:created xsi:type="dcterms:W3CDTF">2013-11-29T13:21:05Z</dcterms:created>
  <dcterms:modified xsi:type="dcterms:W3CDTF">2014-10-15T12:34:47Z</dcterms:modified>
</cp:coreProperties>
</file>