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00"/>
    <a:srgbClr val="FF3300"/>
    <a:srgbClr val="00FF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9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06/relationships/legacyDocTextInfo" Target="legacyDocTextInfo.bin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Полилиния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" name="Группа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Овал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Овал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Овал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Овал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Овал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Полилиния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Полилиния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Полилиния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Полилиния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Полилиния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Овал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Группа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Овал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Овал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Овал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Овал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Овал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Овал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Овал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Овал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Полилиния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Полилиния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Полилиния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Полилиния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Полилиния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2" name="Полилиния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3" name="Полилиния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Полилиния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Полилиния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Полилиния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8" name="Группа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Полилиния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Полилиния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Полилиния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Полилиния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Полилиния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Полилиния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Полилиния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Полилиния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0" name="Полилиния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Полилиния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Полилиния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Овал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Овал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Овал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Овал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Овал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Овал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Группа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Полилиния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Полилиния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Полилиния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Полилиния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Полилиния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Полилиния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Полилиния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7" name="Группа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Овал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9" name="Овал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" name="Овал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" name="Овал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7890" name="Прямоуг.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77891" name="Прямоуг.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68" name="Прямоуг.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Прямоуг.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Прямоуг.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A8DBA0-53A9-48F3-A7AC-140E8620A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3B8F0-3A3B-4C25-903F-F06776610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FA208-55B4-4D81-B49D-4C92924C1A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F3D4C-27BA-4F4B-B092-0D581CFBC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4E89F-4C0C-45B3-ABB0-6682E3A88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0A1AE-63F7-4178-BFE6-202D2052F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DAC7F-950F-4D60-A66C-743A63E79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8858F-99BB-496A-BFDF-0B05F71973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80A44-7EE0-4DF7-8F0E-339905317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2B534-F4BC-4611-A0E3-DA570EE4C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F3384-A0E2-4A74-A2BC-D5B177EE0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65948-46DA-4F4F-B4B7-1B3CA7C8B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1BFE5-CD0C-48EC-B9EE-9FD5F358C2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Полилиния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>
              <a:gd name="T0" fmla="*/ 0 w 179"/>
              <a:gd name="T1" fmla="*/ 132 h 132"/>
              <a:gd name="T2" fmla="*/ 29 w 179"/>
              <a:gd name="T3" fmla="*/ 132 h 132"/>
              <a:gd name="T4" fmla="*/ 77 w 179"/>
              <a:gd name="T5" fmla="*/ 108 h 132"/>
              <a:gd name="T6" fmla="*/ 119 w 179"/>
              <a:gd name="T7" fmla="*/ 78 h 132"/>
              <a:gd name="T8" fmla="*/ 155 w 179"/>
              <a:gd name="T9" fmla="*/ 48 h 132"/>
              <a:gd name="T10" fmla="*/ 179 w 179"/>
              <a:gd name="T11" fmla="*/ 12 h 132"/>
              <a:gd name="T12" fmla="*/ 173 w 179"/>
              <a:gd name="T13" fmla="*/ 6 h 132"/>
              <a:gd name="T14" fmla="*/ 167 w 179"/>
              <a:gd name="T15" fmla="*/ 0 h 132"/>
              <a:gd name="T16" fmla="*/ 137 w 179"/>
              <a:gd name="T17" fmla="*/ 42 h 132"/>
              <a:gd name="T18" fmla="*/ 101 w 179"/>
              <a:gd name="T19" fmla="*/ 78 h 132"/>
              <a:gd name="T20" fmla="*/ 53 w 179"/>
              <a:gd name="T21" fmla="*/ 108 h 132"/>
              <a:gd name="T22" fmla="*/ 0 w 179"/>
              <a:gd name="T23" fmla="*/ 132 h 132"/>
              <a:gd name="T24" fmla="*/ 0 w 179"/>
              <a:gd name="T25" fmla="*/ 132 h 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xmlns:mc="http://schemas.openxmlformats.org/markup-compatibility/2006" val="000000" mc:Ignorable="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2051" name="Группа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2057" name="Полилиния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58" name="Группа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76806" name="Овал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07" name="Овал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08" name="Овал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09" name="Овал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0" name="Овал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1" name="Полилиния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>
                  <a:gd name="T0" fmla="*/ 376 w 382"/>
                  <a:gd name="T1" fmla="*/ 12 h 161"/>
                  <a:gd name="T2" fmla="*/ 257 w 382"/>
                  <a:gd name="T3" fmla="*/ 24 h 161"/>
                  <a:gd name="T4" fmla="*/ 149 w 382"/>
                  <a:gd name="T5" fmla="*/ 54 h 161"/>
                  <a:gd name="T6" fmla="*/ 101 w 382"/>
                  <a:gd name="T7" fmla="*/ 77 h 161"/>
                  <a:gd name="T8" fmla="*/ 59 w 382"/>
                  <a:gd name="T9" fmla="*/ 101 h 161"/>
                  <a:gd name="T10" fmla="*/ 24 w 382"/>
                  <a:gd name="T11" fmla="*/ 131 h 161"/>
                  <a:gd name="T12" fmla="*/ 0 w 382"/>
                  <a:gd name="T13" fmla="*/ 161 h 161"/>
                  <a:gd name="T14" fmla="*/ 0 w 382"/>
                  <a:gd name="T15" fmla="*/ 137 h 161"/>
                  <a:gd name="T16" fmla="*/ 29 w 382"/>
                  <a:gd name="T17" fmla="*/ 107 h 161"/>
                  <a:gd name="T18" fmla="*/ 65 w 382"/>
                  <a:gd name="T19" fmla="*/ 83 h 161"/>
                  <a:gd name="T20" fmla="*/ 155 w 382"/>
                  <a:gd name="T21" fmla="*/ 36 h 161"/>
                  <a:gd name="T22" fmla="*/ 257 w 382"/>
                  <a:gd name="T23" fmla="*/ 12 h 161"/>
                  <a:gd name="T24" fmla="*/ 376 w 382"/>
                  <a:gd name="T25" fmla="*/ 0 h 161"/>
                  <a:gd name="T26" fmla="*/ 376 w 382"/>
                  <a:gd name="T27" fmla="*/ 0 h 161"/>
                  <a:gd name="T28" fmla="*/ 382 w 382"/>
                  <a:gd name="T29" fmla="*/ 0 h 161"/>
                  <a:gd name="T30" fmla="*/ 382 w 382"/>
                  <a:gd name="T31" fmla="*/ 12 h 161"/>
                  <a:gd name="T32" fmla="*/ 376 w 382"/>
                  <a:gd name="T33" fmla="*/ 12 h 161"/>
                  <a:gd name="T34" fmla="*/ 376 w 382"/>
                  <a:gd name="T35" fmla="*/ 12 h 161"/>
                  <a:gd name="T36" fmla="*/ 376 w 382"/>
                  <a:gd name="T37" fmla="*/ 12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2" name="Полилиния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>
                  <a:gd name="T0" fmla="*/ 257 w 443"/>
                  <a:gd name="T1" fmla="*/ 54 h 66"/>
                  <a:gd name="T2" fmla="*/ 353 w 443"/>
                  <a:gd name="T3" fmla="*/ 48 h 66"/>
                  <a:gd name="T4" fmla="*/ 443 w 443"/>
                  <a:gd name="T5" fmla="*/ 24 h 66"/>
                  <a:gd name="T6" fmla="*/ 443 w 443"/>
                  <a:gd name="T7" fmla="*/ 36 h 66"/>
                  <a:gd name="T8" fmla="*/ 353 w 443"/>
                  <a:gd name="T9" fmla="*/ 60 h 66"/>
                  <a:gd name="T10" fmla="*/ 257 w 443"/>
                  <a:gd name="T11" fmla="*/ 66 h 66"/>
                  <a:gd name="T12" fmla="*/ 186 w 443"/>
                  <a:gd name="T13" fmla="*/ 60 h 66"/>
                  <a:gd name="T14" fmla="*/ 120 w 443"/>
                  <a:gd name="T15" fmla="*/ 48 h 66"/>
                  <a:gd name="T16" fmla="*/ 60 w 443"/>
                  <a:gd name="T17" fmla="*/ 36 h 66"/>
                  <a:gd name="T18" fmla="*/ 0 w 443"/>
                  <a:gd name="T19" fmla="*/ 12 h 66"/>
                  <a:gd name="T20" fmla="*/ 0 w 443"/>
                  <a:gd name="T21" fmla="*/ 0 h 66"/>
                  <a:gd name="T22" fmla="*/ 54 w 443"/>
                  <a:gd name="T23" fmla="*/ 24 h 66"/>
                  <a:gd name="T24" fmla="*/ 120 w 443"/>
                  <a:gd name="T25" fmla="*/ 36 h 66"/>
                  <a:gd name="T26" fmla="*/ 186 w 443"/>
                  <a:gd name="T27" fmla="*/ 48 h 66"/>
                  <a:gd name="T28" fmla="*/ 257 w 443"/>
                  <a:gd name="T29" fmla="*/ 54 h 66"/>
                  <a:gd name="T30" fmla="*/ 257 w 443"/>
                  <a:gd name="T31" fmla="*/ 54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3" name="Полилиния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>
                  <a:gd name="T0" fmla="*/ 12 w 89"/>
                  <a:gd name="T1" fmla="*/ 66 h 216"/>
                  <a:gd name="T2" fmla="*/ 18 w 89"/>
                  <a:gd name="T3" fmla="*/ 108 h 216"/>
                  <a:gd name="T4" fmla="*/ 36 w 89"/>
                  <a:gd name="T5" fmla="*/ 144 h 216"/>
                  <a:gd name="T6" fmla="*/ 60 w 89"/>
                  <a:gd name="T7" fmla="*/ 180 h 216"/>
                  <a:gd name="T8" fmla="*/ 89 w 89"/>
                  <a:gd name="T9" fmla="*/ 216 h 216"/>
                  <a:gd name="T10" fmla="*/ 72 w 89"/>
                  <a:gd name="T11" fmla="*/ 216 h 216"/>
                  <a:gd name="T12" fmla="*/ 42 w 89"/>
                  <a:gd name="T13" fmla="*/ 180 h 216"/>
                  <a:gd name="T14" fmla="*/ 18 w 89"/>
                  <a:gd name="T15" fmla="*/ 144 h 216"/>
                  <a:gd name="T16" fmla="*/ 6 w 89"/>
                  <a:gd name="T17" fmla="*/ 108 h 216"/>
                  <a:gd name="T18" fmla="*/ 0 w 89"/>
                  <a:gd name="T19" fmla="*/ 66 h 216"/>
                  <a:gd name="T20" fmla="*/ 0 w 89"/>
                  <a:gd name="T21" fmla="*/ 30 h 216"/>
                  <a:gd name="T22" fmla="*/ 12 w 89"/>
                  <a:gd name="T23" fmla="*/ 0 h 216"/>
                  <a:gd name="T24" fmla="*/ 30 w 89"/>
                  <a:gd name="T25" fmla="*/ 0 h 216"/>
                  <a:gd name="T26" fmla="*/ 18 w 89"/>
                  <a:gd name="T27" fmla="*/ 30 h 216"/>
                  <a:gd name="T28" fmla="*/ 12 w 89"/>
                  <a:gd name="T29" fmla="*/ 66 h 216"/>
                  <a:gd name="T30" fmla="*/ 12 w 89"/>
                  <a:gd name="T31" fmla="*/ 66 h 2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4" name="Полилиния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>
                  <a:gd name="T0" fmla="*/ 382 w 747"/>
                  <a:gd name="T1" fmla="*/ 443 h 461"/>
                  <a:gd name="T2" fmla="*/ 311 w 747"/>
                  <a:gd name="T3" fmla="*/ 437 h 461"/>
                  <a:gd name="T4" fmla="*/ 245 w 747"/>
                  <a:gd name="T5" fmla="*/ 425 h 461"/>
                  <a:gd name="T6" fmla="*/ 185 w 747"/>
                  <a:gd name="T7" fmla="*/ 407 h 461"/>
                  <a:gd name="T8" fmla="*/ 131 w 747"/>
                  <a:gd name="T9" fmla="*/ 383 h 461"/>
                  <a:gd name="T10" fmla="*/ 83 w 747"/>
                  <a:gd name="T11" fmla="*/ 347 h 461"/>
                  <a:gd name="T12" fmla="*/ 53 w 747"/>
                  <a:gd name="T13" fmla="*/ 311 h 461"/>
                  <a:gd name="T14" fmla="*/ 30 w 747"/>
                  <a:gd name="T15" fmla="*/ 269 h 461"/>
                  <a:gd name="T16" fmla="*/ 24 w 747"/>
                  <a:gd name="T17" fmla="*/ 227 h 461"/>
                  <a:gd name="T18" fmla="*/ 30 w 747"/>
                  <a:gd name="T19" fmla="*/ 185 h 461"/>
                  <a:gd name="T20" fmla="*/ 53 w 747"/>
                  <a:gd name="T21" fmla="*/ 143 h 461"/>
                  <a:gd name="T22" fmla="*/ 83 w 747"/>
                  <a:gd name="T23" fmla="*/ 107 h 461"/>
                  <a:gd name="T24" fmla="*/ 131 w 747"/>
                  <a:gd name="T25" fmla="*/ 77 h 461"/>
                  <a:gd name="T26" fmla="*/ 185 w 747"/>
                  <a:gd name="T27" fmla="*/ 47 h 461"/>
                  <a:gd name="T28" fmla="*/ 245 w 747"/>
                  <a:gd name="T29" fmla="*/ 30 h 461"/>
                  <a:gd name="T30" fmla="*/ 311 w 747"/>
                  <a:gd name="T31" fmla="*/ 18 h 461"/>
                  <a:gd name="T32" fmla="*/ 382 w 747"/>
                  <a:gd name="T33" fmla="*/ 12 h 461"/>
                  <a:gd name="T34" fmla="*/ 478 w 747"/>
                  <a:gd name="T35" fmla="*/ 18 h 461"/>
                  <a:gd name="T36" fmla="*/ 562 w 747"/>
                  <a:gd name="T37" fmla="*/ 41 h 461"/>
                  <a:gd name="T38" fmla="*/ 562 w 747"/>
                  <a:gd name="T39" fmla="*/ 36 h 461"/>
                  <a:gd name="T40" fmla="*/ 562 w 747"/>
                  <a:gd name="T41" fmla="*/ 30 h 461"/>
                  <a:gd name="T42" fmla="*/ 478 w 747"/>
                  <a:gd name="T43" fmla="*/ 6 h 461"/>
                  <a:gd name="T44" fmla="*/ 382 w 747"/>
                  <a:gd name="T45" fmla="*/ 0 h 461"/>
                  <a:gd name="T46" fmla="*/ 305 w 747"/>
                  <a:gd name="T47" fmla="*/ 6 h 461"/>
                  <a:gd name="T48" fmla="*/ 233 w 747"/>
                  <a:gd name="T49" fmla="*/ 18 h 461"/>
                  <a:gd name="T50" fmla="*/ 167 w 747"/>
                  <a:gd name="T51" fmla="*/ 41 h 461"/>
                  <a:gd name="T52" fmla="*/ 113 w 747"/>
                  <a:gd name="T53" fmla="*/ 65 h 461"/>
                  <a:gd name="T54" fmla="*/ 65 w 747"/>
                  <a:gd name="T55" fmla="*/ 101 h 461"/>
                  <a:gd name="T56" fmla="*/ 30 w 747"/>
                  <a:gd name="T57" fmla="*/ 137 h 461"/>
                  <a:gd name="T58" fmla="*/ 6 w 747"/>
                  <a:gd name="T59" fmla="*/ 179 h 461"/>
                  <a:gd name="T60" fmla="*/ 0 w 747"/>
                  <a:gd name="T61" fmla="*/ 227 h 461"/>
                  <a:gd name="T62" fmla="*/ 6 w 747"/>
                  <a:gd name="T63" fmla="*/ 275 h 461"/>
                  <a:gd name="T64" fmla="*/ 30 w 747"/>
                  <a:gd name="T65" fmla="*/ 317 h 461"/>
                  <a:gd name="T66" fmla="*/ 65 w 747"/>
                  <a:gd name="T67" fmla="*/ 359 h 461"/>
                  <a:gd name="T68" fmla="*/ 113 w 747"/>
                  <a:gd name="T69" fmla="*/ 395 h 461"/>
                  <a:gd name="T70" fmla="*/ 167 w 747"/>
                  <a:gd name="T71" fmla="*/ 419 h 461"/>
                  <a:gd name="T72" fmla="*/ 233 w 747"/>
                  <a:gd name="T73" fmla="*/ 443 h 461"/>
                  <a:gd name="T74" fmla="*/ 305 w 747"/>
                  <a:gd name="T75" fmla="*/ 455 h 461"/>
                  <a:gd name="T76" fmla="*/ 382 w 747"/>
                  <a:gd name="T77" fmla="*/ 461 h 461"/>
                  <a:gd name="T78" fmla="*/ 448 w 747"/>
                  <a:gd name="T79" fmla="*/ 455 h 461"/>
                  <a:gd name="T80" fmla="*/ 508 w 747"/>
                  <a:gd name="T81" fmla="*/ 449 h 461"/>
                  <a:gd name="T82" fmla="*/ 609 w 747"/>
                  <a:gd name="T83" fmla="*/ 413 h 461"/>
                  <a:gd name="T84" fmla="*/ 657 w 747"/>
                  <a:gd name="T85" fmla="*/ 389 h 461"/>
                  <a:gd name="T86" fmla="*/ 693 w 747"/>
                  <a:gd name="T87" fmla="*/ 359 h 461"/>
                  <a:gd name="T88" fmla="*/ 723 w 747"/>
                  <a:gd name="T89" fmla="*/ 329 h 461"/>
                  <a:gd name="T90" fmla="*/ 747 w 747"/>
                  <a:gd name="T91" fmla="*/ 293 h 461"/>
                  <a:gd name="T92" fmla="*/ 741 w 747"/>
                  <a:gd name="T93" fmla="*/ 287 h 461"/>
                  <a:gd name="T94" fmla="*/ 729 w 747"/>
                  <a:gd name="T95" fmla="*/ 281 h 461"/>
                  <a:gd name="T96" fmla="*/ 711 w 747"/>
                  <a:gd name="T97" fmla="*/ 317 h 461"/>
                  <a:gd name="T98" fmla="*/ 681 w 747"/>
                  <a:gd name="T99" fmla="*/ 347 h 461"/>
                  <a:gd name="T100" fmla="*/ 645 w 747"/>
                  <a:gd name="T101" fmla="*/ 377 h 461"/>
                  <a:gd name="T102" fmla="*/ 604 w 747"/>
                  <a:gd name="T103" fmla="*/ 401 h 461"/>
                  <a:gd name="T104" fmla="*/ 502 w 747"/>
                  <a:gd name="T105" fmla="*/ 431 h 461"/>
                  <a:gd name="T106" fmla="*/ 442 w 747"/>
                  <a:gd name="T107" fmla="*/ 443 h 461"/>
                  <a:gd name="T108" fmla="*/ 382 w 747"/>
                  <a:gd name="T109" fmla="*/ 443 h 461"/>
                  <a:gd name="T110" fmla="*/ 382 w 747"/>
                  <a:gd name="T111" fmla="*/ 443 h 4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5" name="Полилиния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>
                  <a:gd name="T0" fmla="*/ 0 w 96"/>
                  <a:gd name="T1" fmla="*/ 0 h 30"/>
                  <a:gd name="T2" fmla="*/ 0 w 96"/>
                  <a:gd name="T3" fmla="*/ 12 h 30"/>
                  <a:gd name="T4" fmla="*/ 48 w 96"/>
                  <a:gd name="T5" fmla="*/ 18 h 30"/>
                  <a:gd name="T6" fmla="*/ 96 w 96"/>
                  <a:gd name="T7" fmla="*/ 30 h 30"/>
                  <a:gd name="T8" fmla="*/ 96 w 96"/>
                  <a:gd name="T9" fmla="*/ 24 h 30"/>
                  <a:gd name="T10" fmla="*/ 96 w 96"/>
                  <a:gd name="T11" fmla="*/ 18 h 30"/>
                  <a:gd name="T12" fmla="*/ 48 w 96"/>
                  <a:gd name="T13" fmla="*/ 12 h 30"/>
                  <a:gd name="T14" fmla="*/ 0 w 96"/>
                  <a:gd name="T15" fmla="*/ 0 h 30"/>
                  <a:gd name="T16" fmla="*/ 0 w 96"/>
                  <a:gd name="T17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6" name="Овал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9" name="Группа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76818" name="Овал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19" name="Овал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0" name="Овал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1" name="Овал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2" name="Овал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3" name="Овал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4" name="Овал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5" name="Овал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6" name="Полилиния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>
                  <a:gd name="T0" fmla="*/ 6 w 448"/>
                  <a:gd name="T1" fmla="*/ 6 h 186"/>
                  <a:gd name="T2" fmla="*/ 78 w 448"/>
                  <a:gd name="T3" fmla="*/ 12 h 186"/>
                  <a:gd name="T4" fmla="*/ 150 w 448"/>
                  <a:gd name="T5" fmla="*/ 18 h 186"/>
                  <a:gd name="T6" fmla="*/ 215 w 448"/>
                  <a:gd name="T7" fmla="*/ 36 h 186"/>
                  <a:gd name="T8" fmla="*/ 275 w 448"/>
                  <a:gd name="T9" fmla="*/ 60 h 186"/>
                  <a:gd name="T10" fmla="*/ 329 w 448"/>
                  <a:gd name="T11" fmla="*/ 84 h 186"/>
                  <a:gd name="T12" fmla="*/ 377 w 448"/>
                  <a:gd name="T13" fmla="*/ 114 h 186"/>
                  <a:gd name="T14" fmla="*/ 419 w 448"/>
                  <a:gd name="T15" fmla="*/ 150 h 186"/>
                  <a:gd name="T16" fmla="*/ 448 w 448"/>
                  <a:gd name="T17" fmla="*/ 186 h 186"/>
                  <a:gd name="T18" fmla="*/ 448 w 448"/>
                  <a:gd name="T19" fmla="*/ 162 h 186"/>
                  <a:gd name="T20" fmla="*/ 413 w 448"/>
                  <a:gd name="T21" fmla="*/ 126 h 186"/>
                  <a:gd name="T22" fmla="*/ 371 w 448"/>
                  <a:gd name="T23" fmla="*/ 96 h 186"/>
                  <a:gd name="T24" fmla="*/ 323 w 448"/>
                  <a:gd name="T25" fmla="*/ 66 h 186"/>
                  <a:gd name="T26" fmla="*/ 269 w 448"/>
                  <a:gd name="T27" fmla="*/ 48 h 186"/>
                  <a:gd name="T28" fmla="*/ 144 w 448"/>
                  <a:gd name="T29" fmla="*/ 12 h 186"/>
                  <a:gd name="T30" fmla="*/ 78 w 448"/>
                  <a:gd name="T31" fmla="*/ 6 h 186"/>
                  <a:gd name="T32" fmla="*/ 6 w 448"/>
                  <a:gd name="T33" fmla="*/ 0 h 186"/>
                  <a:gd name="T34" fmla="*/ 0 w 448"/>
                  <a:gd name="T35" fmla="*/ 0 h 186"/>
                  <a:gd name="T36" fmla="*/ 0 w 448"/>
                  <a:gd name="T37" fmla="*/ 0 h 186"/>
                  <a:gd name="T38" fmla="*/ 0 w 448"/>
                  <a:gd name="T39" fmla="*/ 6 h 186"/>
                  <a:gd name="T40" fmla="*/ 0 w 448"/>
                  <a:gd name="T41" fmla="*/ 6 h 186"/>
                  <a:gd name="T42" fmla="*/ 6 w 448"/>
                  <a:gd name="T43" fmla="*/ 6 h 186"/>
                  <a:gd name="T44" fmla="*/ 6 w 448"/>
                  <a:gd name="T45" fmla="*/ 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7" name="Полилиния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>
                  <a:gd name="T0" fmla="*/ 23 w 890"/>
                  <a:gd name="T1" fmla="*/ 276 h 462"/>
                  <a:gd name="T2" fmla="*/ 29 w 890"/>
                  <a:gd name="T3" fmla="*/ 222 h 462"/>
                  <a:gd name="T4" fmla="*/ 59 w 890"/>
                  <a:gd name="T5" fmla="*/ 174 h 462"/>
                  <a:gd name="T6" fmla="*/ 95 w 890"/>
                  <a:gd name="T7" fmla="*/ 132 h 462"/>
                  <a:gd name="T8" fmla="*/ 149 w 890"/>
                  <a:gd name="T9" fmla="*/ 96 h 462"/>
                  <a:gd name="T10" fmla="*/ 209 w 890"/>
                  <a:gd name="T11" fmla="*/ 60 h 462"/>
                  <a:gd name="T12" fmla="*/ 281 w 890"/>
                  <a:gd name="T13" fmla="*/ 36 h 462"/>
                  <a:gd name="T14" fmla="*/ 364 w 890"/>
                  <a:gd name="T15" fmla="*/ 24 h 462"/>
                  <a:gd name="T16" fmla="*/ 448 w 890"/>
                  <a:gd name="T17" fmla="*/ 18 h 462"/>
                  <a:gd name="T18" fmla="*/ 532 w 890"/>
                  <a:gd name="T19" fmla="*/ 24 h 462"/>
                  <a:gd name="T20" fmla="*/ 609 w 890"/>
                  <a:gd name="T21" fmla="*/ 36 h 462"/>
                  <a:gd name="T22" fmla="*/ 681 w 890"/>
                  <a:gd name="T23" fmla="*/ 60 h 462"/>
                  <a:gd name="T24" fmla="*/ 741 w 890"/>
                  <a:gd name="T25" fmla="*/ 96 h 462"/>
                  <a:gd name="T26" fmla="*/ 795 w 890"/>
                  <a:gd name="T27" fmla="*/ 132 h 462"/>
                  <a:gd name="T28" fmla="*/ 831 w 890"/>
                  <a:gd name="T29" fmla="*/ 174 h 462"/>
                  <a:gd name="T30" fmla="*/ 861 w 890"/>
                  <a:gd name="T31" fmla="*/ 222 h 462"/>
                  <a:gd name="T32" fmla="*/ 867 w 890"/>
                  <a:gd name="T33" fmla="*/ 276 h 462"/>
                  <a:gd name="T34" fmla="*/ 855 w 890"/>
                  <a:gd name="T35" fmla="*/ 330 h 462"/>
                  <a:gd name="T36" fmla="*/ 831 w 890"/>
                  <a:gd name="T37" fmla="*/ 378 h 462"/>
                  <a:gd name="T38" fmla="*/ 783 w 890"/>
                  <a:gd name="T39" fmla="*/ 426 h 462"/>
                  <a:gd name="T40" fmla="*/ 723 w 890"/>
                  <a:gd name="T41" fmla="*/ 462 h 462"/>
                  <a:gd name="T42" fmla="*/ 765 w 890"/>
                  <a:gd name="T43" fmla="*/ 462 h 462"/>
                  <a:gd name="T44" fmla="*/ 819 w 890"/>
                  <a:gd name="T45" fmla="*/ 426 h 462"/>
                  <a:gd name="T46" fmla="*/ 855 w 890"/>
                  <a:gd name="T47" fmla="*/ 378 h 462"/>
                  <a:gd name="T48" fmla="*/ 884 w 890"/>
                  <a:gd name="T49" fmla="*/ 330 h 462"/>
                  <a:gd name="T50" fmla="*/ 890 w 890"/>
                  <a:gd name="T51" fmla="*/ 276 h 462"/>
                  <a:gd name="T52" fmla="*/ 884 w 890"/>
                  <a:gd name="T53" fmla="*/ 222 h 462"/>
                  <a:gd name="T54" fmla="*/ 855 w 890"/>
                  <a:gd name="T55" fmla="*/ 168 h 462"/>
                  <a:gd name="T56" fmla="*/ 813 w 890"/>
                  <a:gd name="T57" fmla="*/ 120 h 462"/>
                  <a:gd name="T58" fmla="*/ 759 w 890"/>
                  <a:gd name="T59" fmla="*/ 84 h 462"/>
                  <a:gd name="T60" fmla="*/ 693 w 890"/>
                  <a:gd name="T61" fmla="*/ 48 h 462"/>
                  <a:gd name="T62" fmla="*/ 621 w 890"/>
                  <a:gd name="T63" fmla="*/ 24 h 462"/>
                  <a:gd name="T64" fmla="*/ 538 w 890"/>
                  <a:gd name="T65" fmla="*/ 6 h 462"/>
                  <a:gd name="T66" fmla="*/ 448 w 890"/>
                  <a:gd name="T67" fmla="*/ 0 h 462"/>
                  <a:gd name="T68" fmla="*/ 358 w 890"/>
                  <a:gd name="T69" fmla="*/ 6 h 462"/>
                  <a:gd name="T70" fmla="*/ 275 w 890"/>
                  <a:gd name="T71" fmla="*/ 24 h 462"/>
                  <a:gd name="T72" fmla="*/ 197 w 890"/>
                  <a:gd name="T73" fmla="*/ 48 h 462"/>
                  <a:gd name="T74" fmla="*/ 131 w 890"/>
                  <a:gd name="T75" fmla="*/ 84 h 462"/>
                  <a:gd name="T76" fmla="*/ 77 w 890"/>
                  <a:gd name="T77" fmla="*/ 120 h 462"/>
                  <a:gd name="T78" fmla="*/ 35 w 890"/>
                  <a:gd name="T79" fmla="*/ 168 h 462"/>
                  <a:gd name="T80" fmla="*/ 12 w 890"/>
                  <a:gd name="T81" fmla="*/ 222 h 462"/>
                  <a:gd name="T82" fmla="*/ 0 w 890"/>
                  <a:gd name="T83" fmla="*/ 276 h 462"/>
                  <a:gd name="T84" fmla="*/ 6 w 890"/>
                  <a:gd name="T85" fmla="*/ 330 h 462"/>
                  <a:gd name="T86" fmla="*/ 35 w 890"/>
                  <a:gd name="T87" fmla="*/ 378 h 462"/>
                  <a:gd name="T88" fmla="*/ 71 w 890"/>
                  <a:gd name="T89" fmla="*/ 426 h 462"/>
                  <a:gd name="T90" fmla="*/ 125 w 890"/>
                  <a:gd name="T91" fmla="*/ 462 h 462"/>
                  <a:gd name="T92" fmla="*/ 167 w 890"/>
                  <a:gd name="T93" fmla="*/ 462 h 462"/>
                  <a:gd name="T94" fmla="*/ 107 w 890"/>
                  <a:gd name="T95" fmla="*/ 426 h 462"/>
                  <a:gd name="T96" fmla="*/ 59 w 890"/>
                  <a:gd name="T97" fmla="*/ 378 h 462"/>
                  <a:gd name="T98" fmla="*/ 35 w 890"/>
                  <a:gd name="T99" fmla="*/ 330 h 462"/>
                  <a:gd name="T100" fmla="*/ 23 w 890"/>
                  <a:gd name="T101" fmla="*/ 276 h 462"/>
                  <a:gd name="T102" fmla="*/ 23 w 890"/>
                  <a:gd name="T103" fmla="*/ 276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8" name="Полилиния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>
                  <a:gd name="T0" fmla="*/ 18 w 406"/>
                  <a:gd name="T1" fmla="*/ 300 h 486"/>
                  <a:gd name="T2" fmla="*/ 24 w 406"/>
                  <a:gd name="T3" fmla="*/ 246 h 486"/>
                  <a:gd name="T4" fmla="*/ 48 w 406"/>
                  <a:gd name="T5" fmla="*/ 198 h 486"/>
                  <a:gd name="T6" fmla="*/ 83 w 406"/>
                  <a:gd name="T7" fmla="*/ 150 h 486"/>
                  <a:gd name="T8" fmla="*/ 131 w 406"/>
                  <a:gd name="T9" fmla="*/ 108 h 486"/>
                  <a:gd name="T10" fmla="*/ 185 w 406"/>
                  <a:gd name="T11" fmla="*/ 72 h 486"/>
                  <a:gd name="T12" fmla="*/ 251 w 406"/>
                  <a:gd name="T13" fmla="*/ 42 h 486"/>
                  <a:gd name="T14" fmla="*/ 329 w 406"/>
                  <a:gd name="T15" fmla="*/ 24 h 486"/>
                  <a:gd name="T16" fmla="*/ 406 w 406"/>
                  <a:gd name="T17" fmla="*/ 6 h 486"/>
                  <a:gd name="T18" fmla="*/ 406 w 406"/>
                  <a:gd name="T19" fmla="*/ 0 h 486"/>
                  <a:gd name="T20" fmla="*/ 323 w 406"/>
                  <a:gd name="T21" fmla="*/ 12 h 486"/>
                  <a:gd name="T22" fmla="*/ 245 w 406"/>
                  <a:gd name="T23" fmla="*/ 36 h 486"/>
                  <a:gd name="T24" fmla="*/ 179 w 406"/>
                  <a:gd name="T25" fmla="*/ 66 h 486"/>
                  <a:gd name="T26" fmla="*/ 119 w 406"/>
                  <a:gd name="T27" fmla="*/ 102 h 486"/>
                  <a:gd name="T28" fmla="*/ 72 w 406"/>
                  <a:gd name="T29" fmla="*/ 144 h 486"/>
                  <a:gd name="T30" fmla="*/ 30 w 406"/>
                  <a:gd name="T31" fmla="*/ 192 h 486"/>
                  <a:gd name="T32" fmla="*/ 6 w 406"/>
                  <a:gd name="T33" fmla="*/ 246 h 486"/>
                  <a:gd name="T34" fmla="*/ 0 w 406"/>
                  <a:gd name="T35" fmla="*/ 300 h 486"/>
                  <a:gd name="T36" fmla="*/ 6 w 406"/>
                  <a:gd name="T37" fmla="*/ 348 h 486"/>
                  <a:gd name="T38" fmla="*/ 30 w 406"/>
                  <a:gd name="T39" fmla="*/ 396 h 486"/>
                  <a:gd name="T40" fmla="*/ 66 w 406"/>
                  <a:gd name="T41" fmla="*/ 444 h 486"/>
                  <a:gd name="T42" fmla="*/ 107 w 406"/>
                  <a:gd name="T43" fmla="*/ 486 h 486"/>
                  <a:gd name="T44" fmla="*/ 131 w 406"/>
                  <a:gd name="T45" fmla="*/ 486 h 486"/>
                  <a:gd name="T46" fmla="*/ 83 w 406"/>
                  <a:gd name="T47" fmla="*/ 450 h 486"/>
                  <a:gd name="T48" fmla="*/ 48 w 406"/>
                  <a:gd name="T49" fmla="*/ 402 h 486"/>
                  <a:gd name="T50" fmla="*/ 24 w 406"/>
                  <a:gd name="T51" fmla="*/ 354 h 486"/>
                  <a:gd name="T52" fmla="*/ 18 w 406"/>
                  <a:gd name="T53" fmla="*/ 300 h 486"/>
                  <a:gd name="T54" fmla="*/ 18 w 406"/>
                  <a:gd name="T55" fmla="*/ 300 h 4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29" name="Полилиния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>
                  <a:gd name="T0" fmla="*/ 89 w 107"/>
                  <a:gd name="T1" fmla="*/ 84 h 252"/>
                  <a:gd name="T2" fmla="*/ 83 w 107"/>
                  <a:gd name="T3" fmla="*/ 132 h 252"/>
                  <a:gd name="T4" fmla="*/ 65 w 107"/>
                  <a:gd name="T5" fmla="*/ 174 h 252"/>
                  <a:gd name="T6" fmla="*/ 36 w 107"/>
                  <a:gd name="T7" fmla="*/ 216 h 252"/>
                  <a:gd name="T8" fmla="*/ 0 w 107"/>
                  <a:gd name="T9" fmla="*/ 252 h 252"/>
                  <a:gd name="T10" fmla="*/ 18 w 107"/>
                  <a:gd name="T11" fmla="*/ 252 h 252"/>
                  <a:gd name="T12" fmla="*/ 53 w 107"/>
                  <a:gd name="T13" fmla="*/ 216 h 252"/>
                  <a:gd name="T14" fmla="*/ 83 w 107"/>
                  <a:gd name="T15" fmla="*/ 174 h 252"/>
                  <a:gd name="T16" fmla="*/ 101 w 107"/>
                  <a:gd name="T17" fmla="*/ 132 h 252"/>
                  <a:gd name="T18" fmla="*/ 107 w 107"/>
                  <a:gd name="T19" fmla="*/ 84 h 252"/>
                  <a:gd name="T20" fmla="*/ 101 w 107"/>
                  <a:gd name="T21" fmla="*/ 42 h 252"/>
                  <a:gd name="T22" fmla="*/ 89 w 107"/>
                  <a:gd name="T23" fmla="*/ 0 h 252"/>
                  <a:gd name="T24" fmla="*/ 65 w 107"/>
                  <a:gd name="T25" fmla="*/ 0 h 252"/>
                  <a:gd name="T26" fmla="*/ 83 w 107"/>
                  <a:gd name="T27" fmla="*/ 42 h 252"/>
                  <a:gd name="T28" fmla="*/ 89 w 107"/>
                  <a:gd name="T29" fmla="*/ 84 h 252"/>
                  <a:gd name="T30" fmla="*/ 89 w 107"/>
                  <a:gd name="T31" fmla="*/ 84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3" name="Полилиния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4" name="Полилиния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6 w 171"/>
                  <a:gd name="T7" fmla="*/ 72 h 461"/>
                  <a:gd name="T8" fmla="*/ 171 w 171"/>
                  <a:gd name="T9" fmla="*/ 18 h 461"/>
                  <a:gd name="T10" fmla="*/ 153 w 171"/>
                  <a:gd name="T11" fmla="*/ 0 h 461"/>
                  <a:gd name="T12" fmla="*/ 86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6 w 171"/>
                  <a:gd name="T27" fmla="*/ 461 h 461"/>
                  <a:gd name="T28" fmla="*/ 122 w 171"/>
                  <a:gd name="T29" fmla="*/ 461 h 461"/>
                  <a:gd name="T30" fmla="*/ 86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32" name="Полилиния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>
                  <a:gd name="T0" fmla="*/ 360 w 360"/>
                  <a:gd name="T1" fmla="*/ 365 h 563"/>
                  <a:gd name="T2" fmla="*/ 353 w 360"/>
                  <a:gd name="T3" fmla="*/ 305 h 563"/>
                  <a:gd name="T4" fmla="*/ 335 w 360"/>
                  <a:gd name="T5" fmla="*/ 251 h 563"/>
                  <a:gd name="T6" fmla="*/ 305 w 360"/>
                  <a:gd name="T7" fmla="*/ 204 h 563"/>
                  <a:gd name="T8" fmla="*/ 262 w 360"/>
                  <a:gd name="T9" fmla="*/ 156 h 563"/>
                  <a:gd name="T10" fmla="*/ 213 w 360"/>
                  <a:gd name="T11" fmla="*/ 108 h 563"/>
                  <a:gd name="T12" fmla="*/ 159 w 360"/>
                  <a:gd name="T13" fmla="*/ 66 h 563"/>
                  <a:gd name="T14" fmla="*/ 92 w 360"/>
                  <a:gd name="T15" fmla="*/ 30 h 563"/>
                  <a:gd name="T16" fmla="*/ 19 w 360"/>
                  <a:gd name="T17" fmla="*/ 0 h 563"/>
                  <a:gd name="T18" fmla="*/ 0 w 360"/>
                  <a:gd name="T19" fmla="*/ 12 h 563"/>
                  <a:gd name="T20" fmla="*/ 67 w 360"/>
                  <a:gd name="T21" fmla="*/ 42 h 563"/>
                  <a:gd name="T22" fmla="*/ 134 w 360"/>
                  <a:gd name="T23" fmla="*/ 78 h 563"/>
                  <a:gd name="T24" fmla="*/ 189 w 360"/>
                  <a:gd name="T25" fmla="*/ 114 h 563"/>
                  <a:gd name="T26" fmla="*/ 238 w 360"/>
                  <a:gd name="T27" fmla="*/ 162 h 563"/>
                  <a:gd name="T28" fmla="*/ 274 w 360"/>
                  <a:gd name="T29" fmla="*/ 210 h 563"/>
                  <a:gd name="T30" fmla="*/ 299 w 360"/>
                  <a:gd name="T31" fmla="*/ 257 h 563"/>
                  <a:gd name="T32" fmla="*/ 317 w 360"/>
                  <a:gd name="T33" fmla="*/ 311 h 563"/>
                  <a:gd name="T34" fmla="*/ 323 w 360"/>
                  <a:gd name="T35" fmla="*/ 365 h 563"/>
                  <a:gd name="T36" fmla="*/ 317 w 360"/>
                  <a:gd name="T37" fmla="*/ 419 h 563"/>
                  <a:gd name="T38" fmla="*/ 299 w 360"/>
                  <a:gd name="T39" fmla="*/ 467 h 563"/>
                  <a:gd name="T40" fmla="*/ 274 w 360"/>
                  <a:gd name="T41" fmla="*/ 515 h 563"/>
                  <a:gd name="T42" fmla="*/ 238 w 360"/>
                  <a:gd name="T43" fmla="*/ 563 h 563"/>
                  <a:gd name="T44" fmla="*/ 268 w 360"/>
                  <a:gd name="T45" fmla="*/ 563 h 563"/>
                  <a:gd name="T46" fmla="*/ 311 w 360"/>
                  <a:gd name="T47" fmla="*/ 515 h 563"/>
                  <a:gd name="T48" fmla="*/ 335 w 360"/>
                  <a:gd name="T49" fmla="*/ 467 h 563"/>
                  <a:gd name="T50" fmla="*/ 353 w 360"/>
                  <a:gd name="T51" fmla="*/ 419 h 563"/>
                  <a:gd name="T52" fmla="*/ 360 w 360"/>
                  <a:gd name="T53" fmla="*/ 365 h 563"/>
                  <a:gd name="T54" fmla="*/ 360 w 360"/>
                  <a:gd name="T55" fmla="*/ 365 h 5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33" name="Полилиния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>
                  <a:gd name="T0" fmla="*/ 1053 w 1078"/>
                  <a:gd name="T1" fmla="*/ 425 h 425"/>
                  <a:gd name="T2" fmla="*/ 1078 w 1078"/>
                  <a:gd name="T3" fmla="*/ 419 h 425"/>
                  <a:gd name="T4" fmla="*/ 1066 w 1078"/>
                  <a:gd name="T5" fmla="*/ 377 h 425"/>
                  <a:gd name="T6" fmla="*/ 1047 w 1078"/>
                  <a:gd name="T7" fmla="*/ 336 h 425"/>
                  <a:gd name="T8" fmla="*/ 986 w 1078"/>
                  <a:gd name="T9" fmla="*/ 252 h 425"/>
                  <a:gd name="T10" fmla="*/ 907 w 1078"/>
                  <a:gd name="T11" fmla="*/ 180 h 425"/>
                  <a:gd name="T12" fmla="*/ 810 w 1078"/>
                  <a:gd name="T13" fmla="*/ 120 h 425"/>
                  <a:gd name="T14" fmla="*/ 694 w 1078"/>
                  <a:gd name="T15" fmla="*/ 72 h 425"/>
                  <a:gd name="T16" fmla="*/ 560 w 1078"/>
                  <a:gd name="T17" fmla="*/ 30 h 425"/>
                  <a:gd name="T18" fmla="*/ 420 w 1078"/>
                  <a:gd name="T19" fmla="*/ 6 h 425"/>
                  <a:gd name="T20" fmla="*/ 268 w 1078"/>
                  <a:gd name="T21" fmla="*/ 0 h 425"/>
                  <a:gd name="T22" fmla="*/ 134 w 1078"/>
                  <a:gd name="T23" fmla="*/ 6 h 425"/>
                  <a:gd name="T24" fmla="*/ 0 w 1078"/>
                  <a:gd name="T25" fmla="*/ 24 h 425"/>
                  <a:gd name="T26" fmla="*/ 12 w 1078"/>
                  <a:gd name="T27" fmla="*/ 36 h 425"/>
                  <a:gd name="T28" fmla="*/ 134 w 1078"/>
                  <a:gd name="T29" fmla="*/ 18 h 425"/>
                  <a:gd name="T30" fmla="*/ 268 w 1078"/>
                  <a:gd name="T31" fmla="*/ 12 h 425"/>
                  <a:gd name="T32" fmla="*/ 420 w 1078"/>
                  <a:gd name="T33" fmla="*/ 18 h 425"/>
                  <a:gd name="T34" fmla="*/ 554 w 1078"/>
                  <a:gd name="T35" fmla="*/ 42 h 425"/>
                  <a:gd name="T36" fmla="*/ 682 w 1078"/>
                  <a:gd name="T37" fmla="*/ 84 h 425"/>
                  <a:gd name="T38" fmla="*/ 798 w 1078"/>
                  <a:gd name="T39" fmla="*/ 132 h 425"/>
                  <a:gd name="T40" fmla="*/ 895 w 1078"/>
                  <a:gd name="T41" fmla="*/ 192 h 425"/>
                  <a:gd name="T42" fmla="*/ 968 w 1078"/>
                  <a:gd name="T43" fmla="*/ 264 h 425"/>
                  <a:gd name="T44" fmla="*/ 999 w 1078"/>
                  <a:gd name="T45" fmla="*/ 300 h 425"/>
                  <a:gd name="T46" fmla="*/ 1023 w 1078"/>
                  <a:gd name="T47" fmla="*/ 342 h 425"/>
                  <a:gd name="T48" fmla="*/ 1041 w 1078"/>
                  <a:gd name="T49" fmla="*/ 383 h 425"/>
                  <a:gd name="T50" fmla="*/ 1053 w 1078"/>
                  <a:gd name="T51" fmla="*/ 425 h 425"/>
                  <a:gd name="T52" fmla="*/ 1053 w 1078"/>
                  <a:gd name="T53" fmla="*/ 425 h 4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34" name="Полилиния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>
                  <a:gd name="T0" fmla="*/ 0 w 98"/>
                  <a:gd name="T1" fmla="*/ 234 h 234"/>
                  <a:gd name="T2" fmla="*/ 25 w 98"/>
                  <a:gd name="T3" fmla="*/ 234 h 234"/>
                  <a:gd name="T4" fmla="*/ 55 w 98"/>
                  <a:gd name="T5" fmla="*/ 186 h 234"/>
                  <a:gd name="T6" fmla="*/ 80 w 98"/>
                  <a:gd name="T7" fmla="*/ 138 h 234"/>
                  <a:gd name="T8" fmla="*/ 92 w 98"/>
                  <a:gd name="T9" fmla="*/ 90 h 234"/>
                  <a:gd name="T10" fmla="*/ 98 w 98"/>
                  <a:gd name="T11" fmla="*/ 36 h 234"/>
                  <a:gd name="T12" fmla="*/ 98 w 98"/>
                  <a:gd name="T13" fmla="*/ 0 h 234"/>
                  <a:gd name="T14" fmla="*/ 74 w 98"/>
                  <a:gd name="T15" fmla="*/ 0 h 234"/>
                  <a:gd name="T16" fmla="*/ 74 w 98"/>
                  <a:gd name="T17" fmla="*/ 36 h 234"/>
                  <a:gd name="T18" fmla="*/ 67 w 98"/>
                  <a:gd name="T19" fmla="*/ 90 h 234"/>
                  <a:gd name="T20" fmla="*/ 55 w 98"/>
                  <a:gd name="T21" fmla="*/ 138 h 234"/>
                  <a:gd name="T22" fmla="*/ 31 w 98"/>
                  <a:gd name="T23" fmla="*/ 186 h 234"/>
                  <a:gd name="T24" fmla="*/ 0 w 98"/>
                  <a:gd name="T25" fmla="*/ 234 h 234"/>
                  <a:gd name="T26" fmla="*/ 0 w 98"/>
                  <a:gd name="T27" fmla="*/ 234 h 2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08" name="Полилиния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60" name="Группа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76837" name="Полилиния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>
                  <a:gd name="T0" fmla="*/ 484 w 1201"/>
                  <a:gd name="T1" fmla="*/ 6 h 731"/>
                  <a:gd name="T2" fmla="*/ 263 w 1201"/>
                  <a:gd name="T3" fmla="*/ 60 h 731"/>
                  <a:gd name="T4" fmla="*/ 101 w 1201"/>
                  <a:gd name="T5" fmla="*/ 162 h 731"/>
                  <a:gd name="T6" fmla="*/ 12 w 1201"/>
                  <a:gd name="T7" fmla="*/ 294 h 731"/>
                  <a:gd name="T8" fmla="*/ 0 w 1201"/>
                  <a:gd name="T9" fmla="*/ 366 h 731"/>
                  <a:gd name="T10" fmla="*/ 12 w 1201"/>
                  <a:gd name="T11" fmla="*/ 437 h 731"/>
                  <a:gd name="T12" fmla="*/ 101 w 1201"/>
                  <a:gd name="T13" fmla="*/ 569 h 731"/>
                  <a:gd name="T14" fmla="*/ 263 w 1201"/>
                  <a:gd name="T15" fmla="*/ 671 h 731"/>
                  <a:gd name="T16" fmla="*/ 484 w 1201"/>
                  <a:gd name="T17" fmla="*/ 725 h 731"/>
                  <a:gd name="T18" fmla="*/ 723 w 1201"/>
                  <a:gd name="T19" fmla="*/ 725 h 731"/>
                  <a:gd name="T20" fmla="*/ 938 w 1201"/>
                  <a:gd name="T21" fmla="*/ 671 h 731"/>
                  <a:gd name="T22" fmla="*/ 1100 w 1201"/>
                  <a:gd name="T23" fmla="*/ 569 h 731"/>
                  <a:gd name="T24" fmla="*/ 1189 w 1201"/>
                  <a:gd name="T25" fmla="*/ 437 h 731"/>
                  <a:gd name="T26" fmla="*/ 1201 w 1201"/>
                  <a:gd name="T27" fmla="*/ 366 h 731"/>
                  <a:gd name="T28" fmla="*/ 1189 w 1201"/>
                  <a:gd name="T29" fmla="*/ 294 h 731"/>
                  <a:gd name="T30" fmla="*/ 1100 w 1201"/>
                  <a:gd name="T31" fmla="*/ 162 h 731"/>
                  <a:gd name="T32" fmla="*/ 938 w 1201"/>
                  <a:gd name="T33" fmla="*/ 60 h 731"/>
                  <a:gd name="T34" fmla="*/ 723 w 1201"/>
                  <a:gd name="T35" fmla="*/ 6 h 731"/>
                  <a:gd name="T36" fmla="*/ 604 w 1201"/>
                  <a:gd name="T37" fmla="*/ 0 h 731"/>
                  <a:gd name="T38" fmla="*/ 490 w 1201"/>
                  <a:gd name="T39" fmla="*/ 701 h 731"/>
                  <a:gd name="T40" fmla="*/ 287 w 1201"/>
                  <a:gd name="T41" fmla="*/ 647 h 731"/>
                  <a:gd name="T42" fmla="*/ 131 w 1201"/>
                  <a:gd name="T43" fmla="*/ 557 h 731"/>
                  <a:gd name="T44" fmla="*/ 48 w 1201"/>
                  <a:gd name="T45" fmla="*/ 437 h 731"/>
                  <a:gd name="T46" fmla="*/ 36 w 1201"/>
                  <a:gd name="T47" fmla="*/ 366 h 731"/>
                  <a:gd name="T48" fmla="*/ 48 w 1201"/>
                  <a:gd name="T49" fmla="*/ 300 h 731"/>
                  <a:gd name="T50" fmla="*/ 131 w 1201"/>
                  <a:gd name="T51" fmla="*/ 174 h 731"/>
                  <a:gd name="T52" fmla="*/ 287 w 1201"/>
                  <a:gd name="T53" fmla="*/ 84 h 731"/>
                  <a:gd name="T54" fmla="*/ 490 w 1201"/>
                  <a:gd name="T55" fmla="*/ 30 h 731"/>
                  <a:gd name="T56" fmla="*/ 717 w 1201"/>
                  <a:gd name="T57" fmla="*/ 30 h 731"/>
                  <a:gd name="T58" fmla="*/ 920 w 1201"/>
                  <a:gd name="T59" fmla="*/ 84 h 731"/>
                  <a:gd name="T60" fmla="*/ 1070 w 1201"/>
                  <a:gd name="T61" fmla="*/ 174 h 731"/>
                  <a:gd name="T62" fmla="*/ 1153 w 1201"/>
                  <a:gd name="T63" fmla="*/ 300 h 731"/>
                  <a:gd name="T64" fmla="*/ 1153 w 1201"/>
                  <a:gd name="T65" fmla="*/ 437 h 731"/>
                  <a:gd name="T66" fmla="*/ 1070 w 1201"/>
                  <a:gd name="T67" fmla="*/ 557 h 731"/>
                  <a:gd name="T68" fmla="*/ 920 w 1201"/>
                  <a:gd name="T69" fmla="*/ 647 h 731"/>
                  <a:gd name="T70" fmla="*/ 717 w 1201"/>
                  <a:gd name="T71" fmla="*/ 701 h 731"/>
                  <a:gd name="T72" fmla="*/ 604 w 1201"/>
                  <a:gd name="T73" fmla="*/ 707 h 7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38" name="Полилиния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>
                  <a:gd name="T0" fmla="*/ 24 w 544"/>
                  <a:gd name="T1" fmla="*/ 402 h 737"/>
                  <a:gd name="T2" fmla="*/ 36 w 544"/>
                  <a:gd name="T3" fmla="*/ 330 h 737"/>
                  <a:gd name="T4" fmla="*/ 66 w 544"/>
                  <a:gd name="T5" fmla="*/ 264 h 737"/>
                  <a:gd name="T6" fmla="*/ 108 w 544"/>
                  <a:gd name="T7" fmla="*/ 204 h 737"/>
                  <a:gd name="T8" fmla="*/ 173 w 544"/>
                  <a:gd name="T9" fmla="*/ 150 h 737"/>
                  <a:gd name="T10" fmla="*/ 251 w 544"/>
                  <a:gd name="T11" fmla="*/ 102 h 737"/>
                  <a:gd name="T12" fmla="*/ 335 w 544"/>
                  <a:gd name="T13" fmla="*/ 60 h 737"/>
                  <a:gd name="T14" fmla="*/ 436 w 544"/>
                  <a:gd name="T15" fmla="*/ 30 h 737"/>
                  <a:gd name="T16" fmla="*/ 544 w 544"/>
                  <a:gd name="T17" fmla="*/ 12 h 737"/>
                  <a:gd name="T18" fmla="*/ 544 w 544"/>
                  <a:gd name="T19" fmla="*/ 0 h 737"/>
                  <a:gd name="T20" fmla="*/ 430 w 544"/>
                  <a:gd name="T21" fmla="*/ 18 h 737"/>
                  <a:gd name="T22" fmla="*/ 329 w 544"/>
                  <a:gd name="T23" fmla="*/ 48 h 737"/>
                  <a:gd name="T24" fmla="*/ 233 w 544"/>
                  <a:gd name="T25" fmla="*/ 90 h 737"/>
                  <a:gd name="T26" fmla="*/ 155 w 544"/>
                  <a:gd name="T27" fmla="*/ 138 h 737"/>
                  <a:gd name="T28" fmla="*/ 90 w 544"/>
                  <a:gd name="T29" fmla="*/ 198 h 737"/>
                  <a:gd name="T30" fmla="*/ 42 w 544"/>
                  <a:gd name="T31" fmla="*/ 258 h 737"/>
                  <a:gd name="T32" fmla="*/ 12 w 544"/>
                  <a:gd name="T33" fmla="*/ 330 h 737"/>
                  <a:gd name="T34" fmla="*/ 0 w 544"/>
                  <a:gd name="T35" fmla="*/ 402 h 737"/>
                  <a:gd name="T36" fmla="*/ 6 w 544"/>
                  <a:gd name="T37" fmla="*/ 455 h 737"/>
                  <a:gd name="T38" fmla="*/ 18 w 544"/>
                  <a:gd name="T39" fmla="*/ 503 h 737"/>
                  <a:gd name="T40" fmla="*/ 42 w 544"/>
                  <a:gd name="T41" fmla="*/ 545 h 737"/>
                  <a:gd name="T42" fmla="*/ 78 w 544"/>
                  <a:gd name="T43" fmla="*/ 593 h 737"/>
                  <a:gd name="T44" fmla="*/ 114 w 544"/>
                  <a:gd name="T45" fmla="*/ 635 h 737"/>
                  <a:gd name="T46" fmla="*/ 161 w 544"/>
                  <a:gd name="T47" fmla="*/ 671 h 737"/>
                  <a:gd name="T48" fmla="*/ 221 w 544"/>
                  <a:gd name="T49" fmla="*/ 707 h 737"/>
                  <a:gd name="T50" fmla="*/ 281 w 544"/>
                  <a:gd name="T51" fmla="*/ 737 h 737"/>
                  <a:gd name="T52" fmla="*/ 323 w 544"/>
                  <a:gd name="T53" fmla="*/ 737 h 737"/>
                  <a:gd name="T54" fmla="*/ 257 w 544"/>
                  <a:gd name="T55" fmla="*/ 707 h 737"/>
                  <a:gd name="T56" fmla="*/ 203 w 544"/>
                  <a:gd name="T57" fmla="*/ 671 h 737"/>
                  <a:gd name="T58" fmla="*/ 149 w 544"/>
                  <a:gd name="T59" fmla="*/ 635 h 737"/>
                  <a:gd name="T60" fmla="*/ 108 w 544"/>
                  <a:gd name="T61" fmla="*/ 593 h 737"/>
                  <a:gd name="T62" fmla="*/ 72 w 544"/>
                  <a:gd name="T63" fmla="*/ 551 h 737"/>
                  <a:gd name="T64" fmla="*/ 48 w 544"/>
                  <a:gd name="T65" fmla="*/ 503 h 737"/>
                  <a:gd name="T66" fmla="*/ 30 w 544"/>
                  <a:gd name="T67" fmla="*/ 455 h 737"/>
                  <a:gd name="T68" fmla="*/ 24 w 544"/>
                  <a:gd name="T69" fmla="*/ 402 h 737"/>
                  <a:gd name="T70" fmla="*/ 24 w 544"/>
                  <a:gd name="T71" fmla="*/ 402 h 7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39" name="Полилиния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>
                  <a:gd name="T0" fmla="*/ 12 w 609"/>
                  <a:gd name="T1" fmla="*/ 12 h 252"/>
                  <a:gd name="T2" fmla="*/ 113 w 609"/>
                  <a:gd name="T3" fmla="*/ 18 h 252"/>
                  <a:gd name="T4" fmla="*/ 203 w 609"/>
                  <a:gd name="T5" fmla="*/ 30 h 252"/>
                  <a:gd name="T6" fmla="*/ 292 w 609"/>
                  <a:gd name="T7" fmla="*/ 48 h 252"/>
                  <a:gd name="T8" fmla="*/ 376 w 609"/>
                  <a:gd name="T9" fmla="*/ 78 h 252"/>
                  <a:gd name="T10" fmla="*/ 448 w 609"/>
                  <a:gd name="T11" fmla="*/ 114 h 252"/>
                  <a:gd name="T12" fmla="*/ 514 w 609"/>
                  <a:gd name="T13" fmla="*/ 156 h 252"/>
                  <a:gd name="T14" fmla="*/ 567 w 609"/>
                  <a:gd name="T15" fmla="*/ 198 h 252"/>
                  <a:gd name="T16" fmla="*/ 609 w 609"/>
                  <a:gd name="T17" fmla="*/ 252 h 252"/>
                  <a:gd name="T18" fmla="*/ 609 w 609"/>
                  <a:gd name="T19" fmla="*/ 216 h 252"/>
                  <a:gd name="T20" fmla="*/ 561 w 609"/>
                  <a:gd name="T21" fmla="*/ 168 h 252"/>
                  <a:gd name="T22" fmla="*/ 502 w 609"/>
                  <a:gd name="T23" fmla="*/ 126 h 252"/>
                  <a:gd name="T24" fmla="*/ 436 w 609"/>
                  <a:gd name="T25" fmla="*/ 90 h 252"/>
                  <a:gd name="T26" fmla="*/ 364 w 609"/>
                  <a:gd name="T27" fmla="*/ 60 h 252"/>
                  <a:gd name="T28" fmla="*/ 286 w 609"/>
                  <a:gd name="T29" fmla="*/ 36 h 252"/>
                  <a:gd name="T30" fmla="*/ 197 w 609"/>
                  <a:gd name="T31" fmla="*/ 18 h 252"/>
                  <a:gd name="T32" fmla="*/ 107 w 609"/>
                  <a:gd name="T33" fmla="*/ 6 h 252"/>
                  <a:gd name="T34" fmla="*/ 12 w 609"/>
                  <a:gd name="T35" fmla="*/ 0 h 252"/>
                  <a:gd name="T36" fmla="*/ 6 w 609"/>
                  <a:gd name="T37" fmla="*/ 0 h 252"/>
                  <a:gd name="T38" fmla="*/ 0 w 609"/>
                  <a:gd name="T39" fmla="*/ 0 h 252"/>
                  <a:gd name="T40" fmla="*/ 0 w 609"/>
                  <a:gd name="T41" fmla="*/ 12 h 252"/>
                  <a:gd name="T42" fmla="*/ 6 w 609"/>
                  <a:gd name="T43" fmla="*/ 12 h 252"/>
                  <a:gd name="T44" fmla="*/ 12 w 609"/>
                  <a:gd name="T45" fmla="*/ 12 h 252"/>
                  <a:gd name="T46" fmla="*/ 12 w 609"/>
                  <a:gd name="T47" fmla="*/ 1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0" name="Полилиния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>
                  <a:gd name="T0" fmla="*/ 72 w 72"/>
                  <a:gd name="T1" fmla="*/ 0 h 54"/>
                  <a:gd name="T2" fmla="*/ 36 w 72"/>
                  <a:gd name="T3" fmla="*/ 30 h 54"/>
                  <a:gd name="T4" fmla="*/ 0 w 72"/>
                  <a:gd name="T5" fmla="*/ 54 h 54"/>
                  <a:gd name="T6" fmla="*/ 36 w 72"/>
                  <a:gd name="T7" fmla="*/ 54 h 54"/>
                  <a:gd name="T8" fmla="*/ 54 w 72"/>
                  <a:gd name="T9" fmla="*/ 42 h 54"/>
                  <a:gd name="T10" fmla="*/ 72 w 72"/>
                  <a:gd name="T11" fmla="*/ 24 h 54"/>
                  <a:gd name="T12" fmla="*/ 72 w 72"/>
                  <a:gd name="T13" fmla="*/ 24 h 54"/>
                  <a:gd name="T14" fmla="*/ 72 w 72"/>
                  <a:gd name="T15" fmla="*/ 0 h 54"/>
                  <a:gd name="T16" fmla="*/ 72 w 72"/>
                  <a:gd name="T17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1" name="Полилиния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>
                  <a:gd name="T0" fmla="*/ 299 w 705"/>
                  <a:gd name="T1" fmla="*/ 90 h 108"/>
                  <a:gd name="T2" fmla="*/ 221 w 705"/>
                  <a:gd name="T3" fmla="*/ 90 h 108"/>
                  <a:gd name="T4" fmla="*/ 143 w 705"/>
                  <a:gd name="T5" fmla="*/ 78 h 108"/>
                  <a:gd name="T6" fmla="*/ 0 w 705"/>
                  <a:gd name="T7" fmla="*/ 48 h 108"/>
                  <a:gd name="T8" fmla="*/ 0 w 705"/>
                  <a:gd name="T9" fmla="*/ 66 h 108"/>
                  <a:gd name="T10" fmla="*/ 143 w 705"/>
                  <a:gd name="T11" fmla="*/ 96 h 108"/>
                  <a:gd name="T12" fmla="*/ 221 w 705"/>
                  <a:gd name="T13" fmla="*/ 108 h 108"/>
                  <a:gd name="T14" fmla="*/ 299 w 705"/>
                  <a:gd name="T15" fmla="*/ 108 h 108"/>
                  <a:gd name="T16" fmla="*/ 412 w 705"/>
                  <a:gd name="T17" fmla="*/ 102 h 108"/>
                  <a:gd name="T18" fmla="*/ 520 w 705"/>
                  <a:gd name="T19" fmla="*/ 84 h 108"/>
                  <a:gd name="T20" fmla="*/ 615 w 705"/>
                  <a:gd name="T21" fmla="*/ 60 h 108"/>
                  <a:gd name="T22" fmla="*/ 705 w 705"/>
                  <a:gd name="T23" fmla="*/ 24 h 108"/>
                  <a:gd name="T24" fmla="*/ 705 w 705"/>
                  <a:gd name="T25" fmla="*/ 0 h 108"/>
                  <a:gd name="T26" fmla="*/ 615 w 705"/>
                  <a:gd name="T27" fmla="*/ 42 h 108"/>
                  <a:gd name="T28" fmla="*/ 520 w 705"/>
                  <a:gd name="T29" fmla="*/ 66 h 108"/>
                  <a:gd name="T30" fmla="*/ 412 w 705"/>
                  <a:gd name="T31" fmla="*/ 84 h 108"/>
                  <a:gd name="T32" fmla="*/ 299 w 705"/>
                  <a:gd name="T33" fmla="*/ 90 h 108"/>
                  <a:gd name="T34" fmla="*/ 299 w 705"/>
                  <a:gd name="T35" fmla="*/ 9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2" name="Полилиния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>
                  <a:gd name="T0" fmla="*/ 119 w 143"/>
                  <a:gd name="T1" fmla="*/ 114 h 341"/>
                  <a:gd name="T2" fmla="*/ 113 w 143"/>
                  <a:gd name="T3" fmla="*/ 173 h 341"/>
                  <a:gd name="T4" fmla="*/ 89 w 143"/>
                  <a:gd name="T5" fmla="*/ 239 h 341"/>
                  <a:gd name="T6" fmla="*/ 47 w 143"/>
                  <a:gd name="T7" fmla="*/ 293 h 341"/>
                  <a:gd name="T8" fmla="*/ 0 w 143"/>
                  <a:gd name="T9" fmla="*/ 341 h 341"/>
                  <a:gd name="T10" fmla="*/ 29 w 143"/>
                  <a:gd name="T11" fmla="*/ 341 h 341"/>
                  <a:gd name="T12" fmla="*/ 77 w 143"/>
                  <a:gd name="T13" fmla="*/ 287 h 341"/>
                  <a:gd name="T14" fmla="*/ 113 w 143"/>
                  <a:gd name="T15" fmla="*/ 233 h 341"/>
                  <a:gd name="T16" fmla="*/ 137 w 143"/>
                  <a:gd name="T17" fmla="*/ 173 h 341"/>
                  <a:gd name="T18" fmla="*/ 143 w 143"/>
                  <a:gd name="T19" fmla="*/ 114 h 341"/>
                  <a:gd name="T20" fmla="*/ 137 w 143"/>
                  <a:gd name="T21" fmla="*/ 60 h 341"/>
                  <a:gd name="T22" fmla="*/ 119 w 143"/>
                  <a:gd name="T23" fmla="*/ 0 h 341"/>
                  <a:gd name="T24" fmla="*/ 89 w 143"/>
                  <a:gd name="T25" fmla="*/ 0 h 341"/>
                  <a:gd name="T26" fmla="*/ 113 w 143"/>
                  <a:gd name="T27" fmla="*/ 60 h 341"/>
                  <a:gd name="T28" fmla="*/ 119 w 143"/>
                  <a:gd name="T29" fmla="*/ 114 h 341"/>
                  <a:gd name="T30" fmla="*/ 119 w 143"/>
                  <a:gd name="T31" fmla="*/ 114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3" name="Полилиния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>
                  <a:gd name="T0" fmla="*/ 59 w 83"/>
                  <a:gd name="T1" fmla="*/ 90 h 90"/>
                  <a:gd name="T2" fmla="*/ 83 w 83"/>
                  <a:gd name="T3" fmla="*/ 84 h 90"/>
                  <a:gd name="T4" fmla="*/ 71 w 83"/>
                  <a:gd name="T5" fmla="*/ 60 h 90"/>
                  <a:gd name="T6" fmla="*/ 53 w 83"/>
                  <a:gd name="T7" fmla="*/ 42 h 90"/>
                  <a:gd name="T8" fmla="*/ 6 w 83"/>
                  <a:gd name="T9" fmla="*/ 0 h 90"/>
                  <a:gd name="T10" fmla="*/ 0 w 83"/>
                  <a:gd name="T11" fmla="*/ 18 h 90"/>
                  <a:gd name="T12" fmla="*/ 35 w 83"/>
                  <a:gd name="T13" fmla="*/ 48 h 90"/>
                  <a:gd name="T14" fmla="*/ 59 w 83"/>
                  <a:gd name="T15" fmla="*/ 90 h 90"/>
                  <a:gd name="T16" fmla="*/ 59 w 83"/>
                  <a:gd name="T17" fmla="*/ 9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81" name="Полилиния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>
                  <a:gd name="T0" fmla="*/ 693 w 717"/>
                  <a:gd name="T1" fmla="*/ 216 h 431"/>
                  <a:gd name="T2" fmla="*/ 687 w 717"/>
                  <a:gd name="T3" fmla="*/ 257 h 431"/>
                  <a:gd name="T4" fmla="*/ 669 w 717"/>
                  <a:gd name="T5" fmla="*/ 293 h 431"/>
                  <a:gd name="T6" fmla="*/ 633 w 717"/>
                  <a:gd name="T7" fmla="*/ 329 h 431"/>
                  <a:gd name="T8" fmla="*/ 598 w 717"/>
                  <a:gd name="T9" fmla="*/ 359 h 431"/>
                  <a:gd name="T10" fmla="*/ 544 w 717"/>
                  <a:gd name="T11" fmla="*/ 383 h 431"/>
                  <a:gd name="T12" fmla="*/ 490 w 717"/>
                  <a:gd name="T13" fmla="*/ 401 h 431"/>
                  <a:gd name="T14" fmla="*/ 424 w 717"/>
                  <a:gd name="T15" fmla="*/ 413 h 431"/>
                  <a:gd name="T16" fmla="*/ 359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59 w 717"/>
                  <a:gd name="T49" fmla="*/ 12 h 431"/>
                  <a:gd name="T50" fmla="*/ 418 w 717"/>
                  <a:gd name="T51" fmla="*/ 18 h 431"/>
                  <a:gd name="T52" fmla="*/ 478 w 717"/>
                  <a:gd name="T53" fmla="*/ 30 h 431"/>
                  <a:gd name="T54" fmla="*/ 532 w 717"/>
                  <a:gd name="T55" fmla="*/ 48 h 431"/>
                  <a:gd name="T56" fmla="*/ 580 w 717"/>
                  <a:gd name="T57" fmla="*/ 66 h 431"/>
                  <a:gd name="T58" fmla="*/ 586 w 717"/>
                  <a:gd name="T59" fmla="*/ 48 h 431"/>
                  <a:gd name="T60" fmla="*/ 478 w 717"/>
                  <a:gd name="T61" fmla="*/ 12 h 431"/>
                  <a:gd name="T62" fmla="*/ 418 w 717"/>
                  <a:gd name="T63" fmla="*/ 6 h 431"/>
                  <a:gd name="T64" fmla="*/ 359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59 w 717"/>
                  <a:gd name="T97" fmla="*/ 431 h 431"/>
                  <a:gd name="T98" fmla="*/ 430 w 717"/>
                  <a:gd name="T99" fmla="*/ 425 h 431"/>
                  <a:gd name="T100" fmla="*/ 496 w 717"/>
                  <a:gd name="T101" fmla="*/ 413 h 431"/>
                  <a:gd name="T102" fmla="*/ 562 w 717"/>
                  <a:gd name="T103" fmla="*/ 395 h 431"/>
                  <a:gd name="T104" fmla="*/ 610 w 717"/>
                  <a:gd name="T105" fmla="*/ 371 h 431"/>
                  <a:gd name="T106" fmla="*/ 657 w 717"/>
                  <a:gd name="T107" fmla="*/ 335 h 431"/>
                  <a:gd name="T108" fmla="*/ 687 w 717"/>
                  <a:gd name="T109" fmla="*/ 299 h 431"/>
                  <a:gd name="T110" fmla="*/ 711 w 717"/>
                  <a:gd name="T111" fmla="*/ 257 h 431"/>
                  <a:gd name="T112" fmla="*/ 717 w 717"/>
                  <a:gd name="T113" fmla="*/ 216 h 431"/>
                  <a:gd name="T114" fmla="*/ 717 w 717"/>
                  <a:gd name="T115" fmla="*/ 204 h 431"/>
                  <a:gd name="T116" fmla="*/ 711 w 717"/>
                  <a:gd name="T117" fmla="*/ 192 h 431"/>
                  <a:gd name="T118" fmla="*/ 687 w 717"/>
                  <a:gd name="T119" fmla="*/ 198 h 431"/>
                  <a:gd name="T120" fmla="*/ 693 w 717"/>
                  <a:gd name="T121" fmla="*/ 210 h 431"/>
                  <a:gd name="T122" fmla="*/ 693 w 717"/>
                  <a:gd name="T123" fmla="*/ 216 h 431"/>
                  <a:gd name="T124" fmla="*/ 693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6845" name="Полилиния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>
                  <a:gd name="T0" fmla="*/ 616 w 909"/>
                  <a:gd name="T1" fmla="*/ 0 h 533"/>
                  <a:gd name="T2" fmla="*/ 616 w 909"/>
                  <a:gd name="T3" fmla="*/ 18 h 533"/>
                  <a:gd name="T4" fmla="*/ 724 w 909"/>
                  <a:gd name="T5" fmla="*/ 60 h 533"/>
                  <a:gd name="T6" fmla="*/ 765 w 909"/>
                  <a:gd name="T7" fmla="*/ 84 h 533"/>
                  <a:gd name="T8" fmla="*/ 807 w 909"/>
                  <a:gd name="T9" fmla="*/ 114 h 533"/>
                  <a:gd name="T10" fmla="*/ 837 w 909"/>
                  <a:gd name="T11" fmla="*/ 144 h 533"/>
                  <a:gd name="T12" fmla="*/ 861 w 909"/>
                  <a:gd name="T13" fmla="*/ 180 h 533"/>
                  <a:gd name="T14" fmla="*/ 873 w 909"/>
                  <a:gd name="T15" fmla="*/ 216 h 533"/>
                  <a:gd name="T16" fmla="*/ 879 w 909"/>
                  <a:gd name="T17" fmla="*/ 258 h 533"/>
                  <a:gd name="T18" fmla="*/ 873 w 909"/>
                  <a:gd name="T19" fmla="*/ 311 h 533"/>
                  <a:gd name="T20" fmla="*/ 843 w 909"/>
                  <a:gd name="T21" fmla="*/ 359 h 533"/>
                  <a:gd name="T22" fmla="*/ 807 w 909"/>
                  <a:gd name="T23" fmla="*/ 401 h 533"/>
                  <a:gd name="T24" fmla="*/ 753 w 909"/>
                  <a:gd name="T25" fmla="*/ 443 h 533"/>
                  <a:gd name="T26" fmla="*/ 694 w 909"/>
                  <a:gd name="T27" fmla="*/ 473 h 533"/>
                  <a:gd name="T28" fmla="*/ 622 w 909"/>
                  <a:gd name="T29" fmla="*/ 497 h 533"/>
                  <a:gd name="T30" fmla="*/ 538 w 909"/>
                  <a:gd name="T31" fmla="*/ 509 h 533"/>
                  <a:gd name="T32" fmla="*/ 455 w 909"/>
                  <a:gd name="T33" fmla="*/ 515 h 533"/>
                  <a:gd name="T34" fmla="*/ 371 w 909"/>
                  <a:gd name="T35" fmla="*/ 509 h 533"/>
                  <a:gd name="T36" fmla="*/ 287 w 909"/>
                  <a:gd name="T37" fmla="*/ 497 h 533"/>
                  <a:gd name="T38" fmla="*/ 215 w 909"/>
                  <a:gd name="T39" fmla="*/ 473 h 533"/>
                  <a:gd name="T40" fmla="*/ 156 w 909"/>
                  <a:gd name="T41" fmla="*/ 443 h 533"/>
                  <a:gd name="T42" fmla="*/ 102 w 909"/>
                  <a:gd name="T43" fmla="*/ 401 h 533"/>
                  <a:gd name="T44" fmla="*/ 66 w 909"/>
                  <a:gd name="T45" fmla="*/ 359 h 533"/>
                  <a:gd name="T46" fmla="*/ 36 w 909"/>
                  <a:gd name="T47" fmla="*/ 311 h 533"/>
                  <a:gd name="T48" fmla="*/ 30 w 909"/>
                  <a:gd name="T49" fmla="*/ 258 h 533"/>
                  <a:gd name="T50" fmla="*/ 36 w 909"/>
                  <a:gd name="T51" fmla="*/ 222 h 533"/>
                  <a:gd name="T52" fmla="*/ 48 w 909"/>
                  <a:gd name="T53" fmla="*/ 186 h 533"/>
                  <a:gd name="T54" fmla="*/ 66 w 909"/>
                  <a:gd name="T55" fmla="*/ 156 h 533"/>
                  <a:gd name="T56" fmla="*/ 90 w 909"/>
                  <a:gd name="T57" fmla="*/ 126 h 533"/>
                  <a:gd name="T58" fmla="*/ 66 w 909"/>
                  <a:gd name="T59" fmla="*/ 114 h 533"/>
                  <a:gd name="T60" fmla="*/ 36 w 909"/>
                  <a:gd name="T61" fmla="*/ 144 h 533"/>
                  <a:gd name="T62" fmla="*/ 18 w 909"/>
                  <a:gd name="T63" fmla="*/ 180 h 533"/>
                  <a:gd name="T64" fmla="*/ 6 w 909"/>
                  <a:gd name="T65" fmla="*/ 216 h 533"/>
                  <a:gd name="T66" fmla="*/ 0 w 909"/>
                  <a:gd name="T67" fmla="*/ 258 h 533"/>
                  <a:gd name="T68" fmla="*/ 12 w 909"/>
                  <a:gd name="T69" fmla="*/ 311 h 533"/>
                  <a:gd name="T70" fmla="*/ 36 w 909"/>
                  <a:gd name="T71" fmla="*/ 365 h 533"/>
                  <a:gd name="T72" fmla="*/ 78 w 909"/>
                  <a:gd name="T73" fmla="*/ 413 h 533"/>
                  <a:gd name="T74" fmla="*/ 132 w 909"/>
                  <a:gd name="T75" fmla="*/ 449 h 533"/>
                  <a:gd name="T76" fmla="*/ 203 w 909"/>
                  <a:gd name="T77" fmla="*/ 485 h 533"/>
                  <a:gd name="T78" fmla="*/ 275 w 909"/>
                  <a:gd name="T79" fmla="*/ 509 h 533"/>
                  <a:gd name="T80" fmla="*/ 365 w 909"/>
                  <a:gd name="T81" fmla="*/ 527 h 533"/>
                  <a:gd name="T82" fmla="*/ 455 w 909"/>
                  <a:gd name="T83" fmla="*/ 533 h 533"/>
                  <a:gd name="T84" fmla="*/ 544 w 909"/>
                  <a:gd name="T85" fmla="*/ 527 h 533"/>
                  <a:gd name="T86" fmla="*/ 634 w 909"/>
                  <a:gd name="T87" fmla="*/ 509 h 533"/>
                  <a:gd name="T88" fmla="*/ 712 w 909"/>
                  <a:gd name="T89" fmla="*/ 485 h 533"/>
                  <a:gd name="T90" fmla="*/ 777 w 909"/>
                  <a:gd name="T91" fmla="*/ 449 h 533"/>
                  <a:gd name="T92" fmla="*/ 831 w 909"/>
                  <a:gd name="T93" fmla="*/ 413 h 533"/>
                  <a:gd name="T94" fmla="*/ 873 w 909"/>
                  <a:gd name="T95" fmla="*/ 365 h 533"/>
                  <a:gd name="T96" fmla="*/ 897 w 909"/>
                  <a:gd name="T97" fmla="*/ 311 h 533"/>
                  <a:gd name="T98" fmla="*/ 909 w 909"/>
                  <a:gd name="T99" fmla="*/ 258 h 533"/>
                  <a:gd name="T100" fmla="*/ 903 w 909"/>
                  <a:gd name="T101" fmla="*/ 216 h 533"/>
                  <a:gd name="T102" fmla="*/ 885 w 909"/>
                  <a:gd name="T103" fmla="*/ 174 h 533"/>
                  <a:gd name="T104" fmla="*/ 861 w 909"/>
                  <a:gd name="T105" fmla="*/ 132 h 533"/>
                  <a:gd name="T106" fmla="*/ 825 w 909"/>
                  <a:gd name="T107" fmla="*/ 102 h 533"/>
                  <a:gd name="T108" fmla="*/ 783 w 909"/>
                  <a:gd name="T109" fmla="*/ 66 h 533"/>
                  <a:gd name="T110" fmla="*/ 735 w 909"/>
                  <a:gd name="T111" fmla="*/ 42 h 533"/>
                  <a:gd name="T112" fmla="*/ 616 w 909"/>
                  <a:gd name="T113" fmla="*/ 0 h 533"/>
                  <a:gd name="T114" fmla="*/ 616 w 909"/>
                  <a:gd name="T115" fmla="*/ 0 h 5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6" name="Полилиния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>
                  <a:gd name="T0" fmla="*/ 240 w 365"/>
                  <a:gd name="T1" fmla="*/ 18 h 66"/>
                  <a:gd name="T2" fmla="*/ 299 w 365"/>
                  <a:gd name="T3" fmla="*/ 24 h 66"/>
                  <a:gd name="T4" fmla="*/ 359 w 365"/>
                  <a:gd name="T5" fmla="*/ 30 h 66"/>
                  <a:gd name="T6" fmla="*/ 365 w 365"/>
                  <a:gd name="T7" fmla="*/ 12 h 66"/>
                  <a:gd name="T8" fmla="*/ 305 w 365"/>
                  <a:gd name="T9" fmla="*/ 6 h 66"/>
                  <a:gd name="T10" fmla="*/ 240 w 365"/>
                  <a:gd name="T11" fmla="*/ 0 h 66"/>
                  <a:gd name="T12" fmla="*/ 174 w 365"/>
                  <a:gd name="T13" fmla="*/ 6 h 66"/>
                  <a:gd name="T14" fmla="*/ 114 w 365"/>
                  <a:gd name="T15" fmla="*/ 12 h 66"/>
                  <a:gd name="T16" fmla="*/ 0 w 365"/>
                  <a:gd name="T17" fmla="*/ 42 h 66"/>
                  <a:gd name="T18" fmla="*/ 0 w 365"/>
                  <a:gd name="T19" fmla="*/ 66 h 66"/>
                  <a:gd name="T20" fmla="*/ 54 w 365"/>
                  <a:gd name="T21" fmla="*/ 48 h 66"/>
                  <a:gd name="T22" fmla="*/ 114 w 365"/>
                  <a:gd name="T23" fmla="*/ 30 h 66"/>
                  <a:gd name="T24" fmla="*/ 174 w 365"/>
                  <a:gd name="T25" fmla="*/ 24 h 66"/>
                  <a:gd name="T26" fmla="*/ 240 w 365"/>
                  <a:gd name="T27" fmla="*/ 18 h 66"/>
                  <a:gd name="T28" fmla="*/ 240 w 365"/>
                  <a:gd name="T29" fmla="*/ 18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7" name="Полилиния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>
                  <a:gd name="T0" fmla="*/ 66 w 66"/>
                  <a:gd name="T1" fmla="*/ 18 h 48"/>
                  <a:gd name="T2" fmla="*/ 48 w 66"/>
                  <a:gd name="T3" fmla="*/ 0 h 48"/>
                  <a:gd name="T4" fmla="*/ 24 w 66"/>
                  <a:gd name="T5" fmla="*/ 12 h 48"/>
                  <a:gd name="T6" fmla="*/ 0 w 66"/>
                  <a:gd name="T7" fmla="*/ 30 h 48"/>
                  <a:gd name="T8" fmla="*/ 12 w 66"/>
                  <a:gd name="T9" fmla="*/ 48 h 48"/>
                  <a:gd name="T10" fmla="*/ 42 w 66"/>
                  <a:gd name="T11" fmla="*/ 30 h 48"/>
                  <a:gd name="T12" fmla="*/ 66 w 66"/>
                  <a:gd name="T13" fmla="*/ 18 h 48"/>
                  <a:gd name="T14" fmla="*/ 66 w 66"/>
                  <a:gd name="T15" fmla="*/ 18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8" name="Овал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49" name="Овал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50" name="Овал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51" name="Овал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52" name="Овал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853" name="Овал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xmlns:mc="http://schemas.openxmlformats.org/markup-compatibility/2006" val="000000" mc:Ignorable="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xmlns:mc="http://schemas.openxmlformats.org/markup-compatibility/2006" val="808080" mc:Ignorable="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61" name="Группа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2062" name="Полилиния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3" name="Полилиния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>
                  <a:gd name="T0" fmla="*/ 174 w 258"/>
                  <a:gd name="T1" fmla="*/ 0 h 54"/>
                  <a:gd name="T2" fmla="*/ 216 w 258"/>
                  <a:gd name="T3" fmla="*/ 6 h 54"/>
                  <a:gd name="T4" fmla="*/ 258 w 258"/>
                  <a:gd name="T5" fmla="*/ 12 h 54"/>
                  <a:gd name="T6" fmla="*/ 252 w 258"/>
                  <a:gd name="T7" fmla="*/ 6 h 54"/>
                  <a:gd name="T8" fmla="*/ 216 w 258"/>
                  <a:gd name="T9" fmla="*/ 0 h 54"/>
                  <a:gd name="T10" fmla="*/ 174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4 w 258"/>
                  <a:gd name="T29" fmla="*/ 0 h 54"/>
                  <a:gd name="T30" fmla="*/ 174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4" name="Полилиния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5" name="Полилиния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6" name="Полилиния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7" name="Полилиния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68" name="Полилиния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>
                  <a:gd name="T0" fmla="*/ 150 w 299"/>
                  <a:gd name="T1" fmla="*/ 0 h 186"/>
                  <a:gd name="T2" fmla="*/ 90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0 w 299"/>
                  <a:gd name="T19" fmla="*/ 180 h 186"/>
                  <a:gd name="T20" fmla="*/ 150 w 299"/>
                  <a:gd name="T21" fmla="*/ 186 h 186"/>
                  <a:gd name="T22" fmla="*/ 209 w 299"/>
                  <a:gd name="T23" fmla="*/ 180 h 186"/>
                  <a:gd name="T24" fmla="*/ 257 w 299"/>
                  <a:gd name="T25" fmla="*/ 156 h 186"/>
                  <a:gd name="T26" fmla="*/ 287 w 299"/>
                  <a:gd name="T27" fmla="*/ 126 h 186"/>
                  <a:gd name="T28" fmla="*/ 299 w 299"/>
                  <a:gd name="T29" fmla="*/ 108 h 186"/>
                  <a:gd name="T30" fmla="*/ 299 w 299"/>
                  <a:gd name="T31" fmla="*/ 90 h 186"/>
                  <a:gd name="T32" fmla="*/ 299 w 299"/>
                  <a:gd name="T33" fmla="*/ 72 h 186"/>
                  <a:gd name="T34" fmla="*/ 287 w 299"/>
                  <a:gd name="T35" fmla="*/ 54 h 186"/>
                  <a:gd name="T36" fmla="*/ 257 w 299"/>
                  <a:gd name="T37" fmla="*/ 30 h 186"/>
                  <a:gd name="T38" fmla="*/ 209 w 299"/>
                  <a:gd name="T39" fmla="*/ 6 h 186"/>
                  <a:gd name="T40" fmla="*/ 150 w 299"/>
                  <a:gd name="T41" fmla="*/ 0 h 186"/>
                  <a:gd name="T42" fmla="*/ 150 w 299"/>
                  <a:gd name="T43" fmla="*/ 0 h 186"/>
                  <a:gd name="T44" fmla="*/ 150 w 299"/>
                  <a:gd name="T45" fmla="*/ 180 h 186"/>
                  <a:gd name="T46" fmla="*/ 96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6 w 299"/>
                  <a:gd name="T63" fmla="*/ 12 h 186"/>
                  <a:gd name="T64" fmla="*/ 150 w 299"/>
                  <a:gd name="T65" fmla="*/ 6 h 186"/>
                  <a:gd name="T66" fmla="*/ 203 w 299"/>
                  <a:gd name="T67" fmla="*/ 12 h 186"/>
                  <a:gd name="T68" fmla="*/ 251 w 299"/>
                  <a:gd name="T69" fmla="*/ 30 h 186"/>
                  <a:gd name="T70" fmla="*/ 281 w 299"/>
                  <a:gd name="T71" fmla="*/ 54 h 186"/>
                  <a:gd name="T72" fmla="*/ 293 w 299"/>
                  <a:gd name="T73" fmla="*/ 72 h 186"/>
                  <a:gd name="T74" fmla="*/ 293 w 299"/>
                  <a:gd name="T75" fmla="*/ 90 h 186"/>
                  <a:gd name="T76" fmla="*/ 293 w 299"/>
                  <a:gd name="T77" fmla="*/ 108 h 186"/>
                  <a:gd name="T78" fmla="*/ 281 w 299"/>
                  <a:gd name="T79" fmla="*/ 126 h 186"/>
                  <a:gd name="T80" fmla="*/ 251 w 299"/>
                  <a:gd name="T81" fmla="*/ 156 h 186"/>
                  <a:gd name="T82" fmla="*/ 203 w 299"/>
                  <a:gd name="T83" fmla="*/ 174 h 186"/>
                  <a:gd name="T84" fmla="*/ 150 w 299"/>
                  <a:gd name="T85" fmla="*/ 180 h 186"/>
                  <a:gd name="T86" fmla="*/ 150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069" name="Группа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2070" name="Овал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1" name="Овал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2" name="Овал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73" name="Овал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76867" name="Прямоуг.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6868" name="Прямоуг.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6869" name="Прямоуг.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70" name="Прямоуг.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871" name="Прямоуг.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C5D9BA1-4DE7-41BC-948B-CC7C3A00B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рямоуг.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Тип инфузории</a:t>
            </a:r>
          </a:p>
        </p:txBody>
      </p:sp>
      <p:sp>
        <p:nvSpPr>
          <p:cNvPr id="2051" name="Прямоуг.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Происхождение простейших</a:t>
            </a:r>
          </a:p>
        </p:txBody>
      </p:sp>
      <p:pic>
        <p:nvPicPr>
          <p:cNvPr id="2052" name="Рисунок 4" descr="b5g0355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266382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Поле 5"/>
          <p:cNvSpPr txBox="1">
            <a:spLocks noChangeArrowheads="1"/>
          </p:cNvSpPr>
          <p:nvPr/>
        </p:nvSpPr>
        <p:spPr bwMode="auto">
          <a:xfrm>
            <a:off x="3111500" y="115888"/>
            <a:ext cx="50720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400"/>
              <a:t>МОУ Барвихинская средняя общеобразовательная школа,</a:t>
            </a:r>
          </a:p>
          <a:p>
            <a:r>
              <a:rPr lang="ru-RU" sz="1400"/>
              <a:t>учитель биологии Гладкова Т.В.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800080"/>
                </a:solidFill>
              </a:rPr>
              <a:t>Происхождение простейших</a:t>
            </a:r>
          </a:p>
        </p:txBody>
      </p:sp>
      <p:graphicFrame>
        <p:nvGraphicFramePr>
          <p:cNvPr id="1026" name="Organization Chart 6"/>
          <p:cNvGraphicFramePr>
            <a:graphicFrameLocks/>
          </p:cNvGraphicFramePr>
          <p:nvPr>
            <p:ph type="dgm" idx="1"/>
          </p:nvPr>
        </p:nvGraphicFramePr>
        <p:xfrm>
          <a:off x="431800" y="1585913"/>
          <a:ext cx="8208963" cy="4464050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Задачи:</a:t>
            </a:r>
          </a:p>
        </p:txBody>
      </p:sp>
      <p:sp>
        <p:nvSpPr>
          <p:cNvPr id="78851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Познакомиться с многообразием инфузорий</a:t>
            </a:r>
          </a:p>
          <a:p>
            <a:pPr eaLnBrk="1" hangingPunct="1">
              <a:defRPr/>
            </a:pPr>
            <a:r>
              <a:rPr lang="ru-RU" smtClean="0"/>
              <a:t>Выявить сходство с саркожутиковыми</a:t>
            </a:r>
          </a:p>
          <a:p>
            <a:pPr eaLnBrk="1" hangingPunct="1">
              <a:defRPr/>
            </a:pPr>
            <a:r>
              <a:rPr lang="ru-RU" smtClean="0"/>
              <a:t>Показать более сложную организацию инфузорий</a:t>
            </a:r>
          </a:p>
          <a:p>
            <a:pPr eaLnBrk="1" hangingPunct="1">
              <a:defRPr/>
            </a:pPr>
            <a:r>
              <a:rPr lang="ru-RU" smtClean="0"/>
              <a:t>Изучение процессов жизнедеятельности одноклеточных организмов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>
                <a:solidFill>
                  <a:schemeClr val="hlink"/>
                </a:solidFill>
              </a:rPr>
              <a:t>Представители типа инфузорий:</a:t>
            </a:r>
          </a:p>
        </p:txBody>
      </p:sp>
      <p:pic>
        <p:nvPicPr>
          <p:cNvPr id="79876" name="Рисунок 4" descr="b5g0355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1484313"/>
            <a:ext cx="20669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7" name="Рисунок 5" descr="b5g0354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4797425"/>
            <a:ext cx="206692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8" name="Рисунок 6" descr="b5g0356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288" y="1341438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79" name="Рисунок 7" descr="bio300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4025" y="4076700"/>
            <a:ext cx="1922463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880" name="Объект WordArt 8"/>
          <p:cNvSpPr>
            <a:spLocks noChangeArrowheads="1" noChangeShapeType="1" noTextEdit="1"/>
          </p:cNvSpPr>
          <p:nvPr/>
        </p:nvSpPr>
        <p:spPr bwMode="auto">
          <a:xfrm>
            <a:off x="2987675" y="1773238"/>
            <a:ext cx="3097213" cy="10207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сувойки</a:t>
            </a:r>
          </a:p>
        </p:txBody>
      </p:sp>
      <p:sp>
        <p:nvSpPr>
          <p:cNvPr id="79881" name="Объект WordArt 9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627313" y="3716338"/>
            <a:ext cx="2324100" cy="1563687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парамеция</a:t>
            </a:r>
          </a:p>
        </p:txBody>
      </p:sp>
      <p:sp>
        <p:nvSpPr>
          <p:cNvPr id="79882" name="Объект WordArt 10"/>
          <p:cNvSpPr>
            <a:spLocks noChangeArrowheads="1" noChangeShapeType="1" noTextEdit="1"/>
          </p:cNvSpPr>
          <p:nvPr/>
        </p:nvSpPr>
        <p:spPr bwMode="auto">
          <a:xfrm rot="-673949">
            <a:off x="4471988" y="5014913"/>
            <a:ext cx="1951037" cy="11620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949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6060000" scaled="1"/>
                </a:gradFill>
                <a:latin typeface="Impact"/>
              </a:rPr>
              <a:t>туфелька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3" dur="20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  <p:bldP spid="79880" grpId="0" animBg="1"/>
      <p:bldP spid="79881" grpId="0" animBg="1"/>
      <p:bldP spid="798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Прямоуг. 4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218487" cy="5040312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smtClean="0">
                <a:solidFill>
                  <a:srgbClr val="FF3399"/>
                </a:solidFill>
              </a:rPr>
              <a:t>Бурсарии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>
                <a:solidFill>
                  <a:srgbClr val="FF3399"/>
                </a:solidFill>
              </a:rPr>
              <a:t>Стилонихии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>
                <a:solidFill>
                  <a:srgbClr val="FF3399"/>
                </a:solidFill>
              </a:rPr>
              <a:t>Гусек</a:t>
            </a: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/>
              <a:t/>
            </a:r>
            <a:br>
              <a:rPr lang="ru-RU" sz="4800" smtClean="0"/>
            </a:br>
            <a:r>
              <a:rPr lang="ru-RU" sz="4800" smtClean="0">
                <a:solidFill>
                  <a:srgbClr val="FF3399"/>
                </a:solidFill>
              </a:rPr>
              <a:t>Трубачи</a:t>
            </a:r>
            <a:r>
              <a:rPr lang="ru-RU" sz="4800" smtClean="0"/>
              <a:t/>
            </a:r>
            <a:br>
              <a:rPr lang="ru-RU" sz="4800" smtClean="0"/>
            </a:br>
            <a:endParaRPr lang="ru-RU" sz="4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19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Прямоуг.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Впервые были обнаружены в водных настоях, отсюда название </a:t>
            </a:r>
            <a:r>
              <a:rPr lang="ru-RU" i="1" smtClean="0">
                <a:solidFill>
                  <a:srgbClr val="FF3399"/>
                </a:solidFill>
              </a:rPr>
              <a:t>инфузория</a:t>
            </a:r>
            <a:r>
              <a:rPr lang="ru-RU" smtClean="0">
                <a:solidFill>
                  <a:srgbClr val="FF3399"/>
                </a:solidFill>
              </a:rPr>
              <a:t> </a:t>
            </a:r>
            <a:r>
              <a:rPr lang="ru-RU" smtClean="0">
                <a:solidFill>
                  <a:schemeClr val="tx1"/>
                </a:solidFill>
              </a:rPr>
              <a:t>(от греческого «инфузум» - настой.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Прямоуг.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Используя материалы учебника заполните таблицу: (10</a:t>
            </a:r>
            <a:r>
              <a:rPr lang="en-US" sz="4000" smtClean="0"/>
              <a:t>‘</a:t>
            </a:r>
            <a:r>
              <a:rPr lang="ru-RU" sz="4000" smtClean="0"/>
              <a:t>)</a:t>
            </a:r>
            <a:endParaRPr lang="en-US" sz="4000" smtClean="0"/>
          </a:p>
        </p:txBody>
      </p:sp>
      <p:graphicFrame>
        <p:nvGraphicFramePr>
          <p:cNvPr id="86081" name="Группа 6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87197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Название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Форма тела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Питание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Размножение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туфелька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Веретеновидная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Бактерии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Сенная палочка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делением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Бурсарии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Бочонковидные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Хищник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делением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Гусек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Веретеновидные с хоботком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Хищник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делением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стилонихии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Овальная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Хищники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делением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Трубачи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Колоколовидные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Бактерии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«бродяжки»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Сувойки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Цветки колокольчиков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Бактерии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rPr>
                        <a:t>«Бродяжки»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6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Строение инфузорий</a:t>
            </a:r>
          </a:p>
        </p:txBody>
      </p:sp>
      <p:pic>
        <p:nvPicPr>
          <p:cNvPr id="88068" name="Рисунок 4" descr="bio300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196975"/>
            <a:ext cx="7704138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Поле 5"/>
          <p:cNvSpPr txBox="1">
            <a:spLocks noChangeArrowheads="1"/>
          </p:cNvSpPr>
          <p:nvPr/>
        </p:nvSpPr>
        <p:spPr bwMode="auto">
          <a:xfrm>
            <a:off x="1042988" y="2997200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реснички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3300"/>
                </a:solidFill>
              </a:rPr>
              <a:t>Особые приспособления</a:t>
            </a:r>
          </a:p>
        </p:txBody>
      </p:sp>
      <p:sp>
        <p:nvSpPr>
          <p:cNvPr id="90115" name="Прямоуг.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smtClean="0">
                <a:solidFill>
                  <a:srgbClr val="FF3399"/>
                </a:solidFill>
              </a:rPr>
              <a:t>Раздражимость:</a:t>
            </a:r>
            <a:r>
              <a:rPr lang="ru-RU" sz="2800" smtClean="0"/>
              <a:t> 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smtClean="0"/>
              <a:t>Реагируют на свет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smtClean="0"/>
              <a:t>Реагируют на температуру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smtClean="0"/>
              <a:t>Реагируют на растворенные вещества</a:t>
            </a:r>
          </a:p>
          <a:p>
            <a:pPr eaLnBrk="1" hangingPunct="1">
              <a:defRPr/>
            </a:pPr>
            <a:r>
              <a:rPr lang="ru-RU" sz="2800" smtClean="0">
                <a:solidFill>
                  <a:srgbClr val="FF3399"/>
                </a:solidFill>
              </a:rPr>
              <a:t>Цисты: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smtClean="0"/>
              <a:t>Как средство выживания в неблагоприятных условиях</a:t>
            </a:r>
          </a:p>
          <a:p>
            <a:pPr eaLnBrk="1" hangingPunct="1">
              <a:buFontTx/>
              <a:buChar char="-"/>
              <a:defRPr/>
            </a:pPr>
            <a:r>
              <a:rPr lang="ru-RU" sz="2800" smtClean="0"/>
              <a:t>Как возможность распространяться с помощью ветра, птиц, животных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0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  <p:bldP spid="901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Прямоуг.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35975" cy="6246812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smtClean="0">
                <a:solidFill>
                  <a:srgbClr val="FFFF00"/>
                </a:solidFill>
              </a:rPr>
              <a:t>Произошли от древних жгутиковых 1,5 млн. лет назад. Инфузории появились позже, как более организованные животные. Самые древние саркожгутиковые.</a:t>
            </a:r>
            <a:br>
              <a:rPr lang="ru-RU" sz="3200" smtClean="0">
                <a:solidFill>
                  <a:srgbClr val="FFFF00"/>
                </a:solidFill>
              </a:rPr>
            </a:br>
            <a:r>
              <a:rPr lang="ru-RU" sz="3200" smtClean="0">
                <a:solidFill>
                  <a:srgbClr val="FFFF00"/>
                </a:solidFill>
              </a:rPr>
              <a:t>Наличие хлоропластов у некоторых жгутиковых, занимающих промежуточное положение между одноклеточными животными и одноклеточными водорослями, свидетельствует об их родстве и происхождении от общих предков.</a:t>
            </a:r>
            <a:br>
              <a:rPr lang="ru-RU" sz="3200" smtClean="0">
                <a:solidFill>
                  <a:srgbClr val="FFFF00"/>
                </a:solidFill>
              </a:rPr>
            </a:br>
            <a:endParaRPr lang="ru-RU" sz="32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/>
    </p:bld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110</TotalTime>
  <Words>181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Wingdings</vt:lpstr>
      <vt:lpstr>Calibri</vt:lpstr>
      <vt:lpstr>Круги</vt:lpstr>
      <vt:lpstr>Тип инфузории</vt:lpstr>
      <vt:lpstr>Задачи:</vt:lpstr>
      <vt:lpstr>Представители типа инфузорий:</vt:lpstr>
      <vt:lpstr>Бурсарии  Стилонихии  Гусек  Трубачи </vt:lpstr>
      <vt:lpstr>Впервые были обнаружены в водных настоях, отсюда название инфузория (от греческого «инфузум» - настой.</vt:lpstr>
      <vt:lpstr>Используя материалы учебника заполните таблицу: (10‘)</vt:lpstr>
      <vt:lpstr>Строение инфузорий</vt:lpstr>
      <vt:lpstr>Особые приспособления</vt:lpstr>
      <vt:lpstr>Произошли от древних жгутиковых 1,5 млн. лет назад. Инфузории появились позже, как более организованные животные. Самые древние саркожгутиковые. Наличие хлоропластов у некоторых жгутиковых, занимающих промежуточное положение между одноклеточными животными и одноклеточными водорослями, свидетельствует об их родстве и происхождении от общих предков. </vt:lpstr>
      <vt:lpstr>Происхождение простейших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 инфузории</dc:title>
  <dc:creator>Valued Acer Customer</dc:creator>
  <cp:lastModifiedBy>Пользователь</cp:lastModifiedBy>
  <cp:revision>2</cp:revision>
  <dcterms:created xsi:type="dcterms:W3CDTF">2007-06-08T02:53:55Z</dcterms:created>
  <dcterms:modified xsi:type="dcterms:W3CDTF">2011-05-21T03:36:58Z</dcterms:modified>
</cp:coreProperties>
</file>