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6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42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15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31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36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2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0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92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26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9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51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C978-E1E7-4C5B-97B0-2AF44C6F761C}" type="datetimeFigureOut">
              <a:rPr lang="ru-RU" smtClean="0"/>
              <a:t>02.01.2015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0B5CE-8F29-4099-B384-A63B6F2DD2C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5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10" Type="http://schemas.openxmlformats.org/officeDocument/2006/relationships/image" Target="../media/image10.gif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ihi.ru/2013/02/25/6634" TargetMode="External"/><Relationship Id="rId13" Type="http://schemas.openxmlformats.org/officeDocument/2006/relationships/hyperlink" Target="http://detskiychas.ru/school/rodnoye_slovo/rasskazi_pro_bukvu_ya" TargetMode="External"/><Relationship Id="rId3" Type="http://schemas.openxmlformats.org/officeDocument/2006/relationships/hyperlink" Target="http://photobank.3vx.ru/29183-chelovecheskoe_uho_doktor_otolaringolog_audio_ear_candy_otkryitki_s_zazzle_.html" TargetMode="External"/><Relationship Id="rId7" Type="http://schemas.openxmlformats.org/officeDocument/2006/relationships/hyperlink" Target="http://znayka1.ru/news/igryi-s-bukvami-2" TargetMode="External"/><Relationship Id="rId12" Type="http://schemas.openxmlformats.org/officeDocument/2006/relationships/hyperlink" Target="http://www.prokoni.ru/forum/viewtopic.php?f=8&amp;t=143004" TargetMode="External"/><Relationship Id="rId2" Type="http://schemas.openxmlformats.org/officeDocument/2006/relationships/hyperlink" Target="http://mamaschool.ru/stixi/stixi-pro-ulitk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azdorov.ru/pitatelnii-veshestva/mineral/613-sera-poleznie-svoystva.html" TargetMode="External"/><Relationship Id="rId11" Type="http://schemas.openxmlformats.org/officeDocument/2006/relationships/hyperlink" Target="http://900igr.net/kartinki/geografija/Uralskie-gory/002-Uralskie-gory.html" TargetMode="External"/><Relationship Id="rId5" Type="http://schemas.openxmlformats.org/officeDocument/2006/relationships/hyperlink" Target="http://ridgidshop.ru/tiski/nakovalni" TargetMode="External"/><Relationship Id="rId10" Type="http://schemas.openxmlformats.org/officeDocument/2006/relationships/hyperlink" Target="http://lenagold.ru/fon/clipart/t/telf.html" TargetMode="External"/><Relationship Id="rId4" Type="http://schemas.openxmlformats.org/officeDocument/2006/relationships/hyperlink" Target="http://zhurnal.lib.ru/s/sorenkowa_g/a-33.shtml" TargetMode="External"/><Relationship Id="rId9" Type="http://schemas.openxmlformats.org/officeDocument/2006/relationships/hyperlink" Target="http://900igr.net/kartinki/tsvet-i-forma/Zvuki-tuk.files/018-Molotok-stuchit-TUK-TUK.html" TargetMode="External"/><Relationship Id="rId14" Type="http://schemas.openxmlformats.org/officeDocument/2006/relationships/hyperlink" Target="http://readik.ru/str1_10_1_3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/>
          <a:lstStyle/>
          <a:p>
            <a:r>
              <a:rPr lang="ru-RU" dirty="0" smtClean="0"/>
              <a:t>Кроссворд </a:t>
            </a:r>
            <a:br>
              <a:rPr lang="ru-RU" dirty="0" smtClean="0"/>
            </a:br>
            <a:r>
              <a:rPr lang="ru-RU" sz="3600" dirty="0" smtClean="0"/>
              <a:t>по теме</a:t>
            </a:r>
            <a:endParaRPr lang="ru-RU" sz="36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45224"/>
            <a:ext cx="4176464" cy="100811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Составила:</a:t>
            </a:r>
          </a:p>
          <a:p>
            <a:pPr algn="l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Данильченко О.В., учитель биологии Донецкой ОШ №97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1844824"/>
            <a:ext cx="81772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«Сенсорные системы»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8" name="Picture 4" descr="https://encrypted-tbn1.gstatic.com/images?q=tbn:ANd9GcRXMDKIvY1E4LrDg-3PmFN4NidvGUGmUA_aQCIuv591zObGPT-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261" y="3645024"/>
            <a:ext cx="383857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7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Таблиця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614394"/>
              </p:ext>
            </p:extLst>
          </p:nvPr>
        </p:nvGraphicFramePr>
        <p:xfrm>
          <a:off x="6628452" y="2996952"/>
          <a:ext cx="50405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я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61695"/>
              </p:ext>
            </p:extLst>
          </p:nvPr>
        </p:nvGraphicFramePr>
        <p:xfrm>
          <a:off x="1259632" y="548680"/>
          <a:ext cx="504056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я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28539"/>
              </p:ext>
            </p:extLst>
          </p:nvPr>
        </p:nvGraphicFramePr>
        <p:xfrm>
          <a:off x="179512" y="2996952"/>
          <a:ext cx="15841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61"/>
                <a:gridCol w="552061"/>
                <a:gridCol w="48005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30" name="Таблиця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465791"/>
              </p:ext>
            </p:extLst>
          </p:nvPr>
        </p:nvGraphicFramePr>
        <p:xfrm>
          <a:off x="179512" y="2996952"/>
          <a:ext cx="15841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61"/>
                <a:gridCol w="552061"/>
                <a:gridCol w="480054"/>
              </a:tblGrid>
              <a:tr h="38519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19" name="Таблиця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03977"/>
              </p:ext>
            </p:extLst>
          </p:nvPr>
        </p:nvGraphicFramePr>
        <p:xfrm>
          <a:off x="179512" y="116632"/>
          <a:ext cx="53285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20" name="Таблиця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47131"/>
              </p:ext>
            </p:extLst>
          </p:nvPr>
        </p:nvGraphicFramePr>
        <p:xfrm>
          <a:off x="755576" y="2564904"/>
          <a:ext cx="316835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61"/>
                <a:gridCol w="456051"/>
                <a:gridCol w="576064"/>
                <a:gridCol w="504056"/>
                <a:gridCol w="504056"/>
                <a:gridCol w="57606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24" name="Таблиця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610552"/>
              </p:ext>
            </p:extLst>
          </p:nvPr>
        </p:nvGraphicFramePr>
        <p:xfrm>
          <a:off x="2843808" y="2996952"/>
          <a:ext cx="504056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Таблиця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993971"/>
              </p:ext>
            </p:extLst>
          </p:nvPr>
        </p:nvGraphicFramePr>
        <p:xfrm>
          <a:off x="4427984" y="1988840"/>
          <a:ext cx="504056" cy="4869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234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я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893572"/>
              </p:ext>
            </p:extLst>
          </p:nvPr>
        </p:nvGraphicFramePr>
        <p:xfrm>
          <a:off x="2843808" y="3501008"/>
          <a:ext cx="479573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28" name="Таблиця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683"/>
              </p:ext>
            </p:extLst>
          </p:nvPr>
        </p:nvGraphicFramePr>
        <p:xfrm>
          <a:off x="179512" y="6093296"/>
          <a:ext cx="319715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"/>
                <a:gridCol w="532859"/>
                <a:gridCol w="532859"/>
                <a:gridCol w="532859"/>
                <a:gridCol w="532859"/>
                <a:gridCol w="53285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29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16632"/>
            <a:ext cx="2514600" cy="2514600"/>
          </a:xfrm>
          <a:prstGeom prst="rect">
            <a:avLst/>
          </a:prstGeom>
        </p:spPr>
      </p:pic>
      <p:graphicFrame>
        <p:nvGraphicFramePr>
          <p:cNvPr id="31" name="Таблиця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600225"/>
              </p:ext>
            </p:extLst>
          </p:nvPr>
        </p:nvGraphicFramePr>
        <p:xfrm>
          <a:off x="179514" y="6093296"/>
          <a:ext cx="324036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/>
                <a:gridCol w="540060"/>
                <a:gridCol w="540060"/>
                <a:gridCol w="540060"/>
                <a:gridCol w="540060"/>
                <a:gridCol w="54006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Л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32" name="Рисунок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538" y="476672"/>
            <a:ext cx="2047875" cy="1990725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195" y="148878"/>
            <a:ext cx="1945374" cy="2482354"/>
          </a:xfrm>
          <a:prstGeom prst="rect">
            <a:avLst/>
          </a:prstGeom>
        </p:spPr>
      </p:pic>
      <p:graphicFrame>
        <p:nvGraphicFramePr>
          <p:cNvPr id="17" name="Таблиця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89175"/>
              </p:ext>
            </p:extLst>
          </p:nvPr>
        </p:nvGraphicFramePr>
        <p:xfrm>
          <a:off x="755576" y="2506066"/>
          <a:ext cx="3168352" cy="490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61"/>
                <a:gridCol w="456051"/>
                <a:gridCol w="576064"/>
                <a:gridCol w="504056"/>
                <a:gridCol w="504056"/>
                <a:gridCol w="576064"/>
              </a:tblGrid>
              <a:tr h="49088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Е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Я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920" y="209401"/>
            <a:ext cx="2035364" cy="2525266"/>
          </a:xfrm>
          <a:prstGeom prst="rect">
            <a:avLst/>
          </a:prstGeom>
        </p:spPr>
      </p:pic>
      <p:graphicFrame>
        <p:nvGraphicFramePr>
          <p:cNvPr id="33" name="Таблиця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438001"/>
              </p:ext>
            </p:extLst>
          </p:nvPr>
        </p:nvGraphicFramePr>
        <p:xfrm>
          <a:off x="179512" y="131325"/>
          <a:ext cx="53285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Б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Б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Я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21" name="Таблиця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44851"/>
              </p:ext>
            </p:extLst>
          </p:nvPr>
        </p:nvGraphicFramePr>
        <p:xfrm>
          <a:off x="1259632" y="116632"/>
          <a:ext cx="504056" cy="4457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53250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56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Е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56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Ц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56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Е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2884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0029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Т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6059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О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56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676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</a:rPr>
                        <a:t>Ы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Таблиця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061389"/>
              </p:ext>
            </p:extLst>
          </p:nvPr>
        </p:nvGraphicFramePr>
        <p:xfrm>
          <a:off x="2843808" y="2454436"/>
          <a:ext cx="576064" cy="4070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</a:tblGrid>
              <a:tr h="5162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1624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1624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М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1624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Б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1624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Р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1624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1624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Н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4423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Таблиця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505660"/>
              </p:ext>
            </p:extLst>
          </p:nvPr>
        </p:nvGraphicFramePr>
        <p:xfrm>
          <a:off x="2843808" y="1963341"/>
          <a:ext cx="435376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37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aphicFrame>
        <p:nvGraphicFramePr>
          <p:cNvPr id="39" name="Таблиця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61062"/>
              </p:ext>
            </p:extLst>
          </p:nvPr>
        </p:nvGraphicFramePr>
        <p:xfrm>
          <a:off x="2339752" y="3501008"/>
          <a:ext cx="435376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37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765" b="93049"/>
          <a:stretch/>
        </p:blipFill>
        <p:spPr>
          <a:xfrm>
            <a:off x="6654461" y="4532139"/>
            <a:ext cx="2274462" cy="1944216"/>
          </a:xfrm>
          <a:prstGeom prst="rect">
            <a:avLst/>
          </a:prstGeom>
        </p:spPr>
      </p:pic>
      <p:graphicFrame>
        <p:nvGraphicFramePr>
          <p:cNvPr id="40" name="Таблиця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180265"/>
              </p:ext>
            </p:extLst>
          </p:nvPr>
        </p:nvGraphicFramePr>
        <p:xfrm>
          <a:off x="2833151" y="3501008"/>
          <a:ext cx="479573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  <a:gridCol w="53285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М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О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Л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О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Т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О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Ч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Е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К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41" name="Таблиця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7940"/>
              </p:ext>
            </p:extLst>
          </p:nvPr>
        </p:nvGraphicFramePr>
        <p:xfrm>
          <a:off x="6656195" y="2996952"/>
          <a:ext cx="508093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93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Р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Таблиця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116819"/>
              </p:ext>
            </p:extLst>
          </p:nvPr>
        </p:nvGraphicFramePr>
        <p:xfrm>
          <a:off x="4427984" y="1944221"/>
          <a:ext cx="504056" cy="4902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Н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>
                          <a:solidFill>
                            <a:schemeClr val="bg1"/>
                          </a:solidFill>
                        </a:rPr>
                        <a:t>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К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О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В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Л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Ь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2340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Н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  <a:tr h="493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Я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2A65AC">
                        <a:alpha val="85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878"/>
            <a:ext cx="3645024" cy="324002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059" y="183906"/>
            <a:ext cx="5724525" cy="3057525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735" y="722151"/>
            <a:ext cx="2616843" cy="20934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506" y="519054"/>
            <a:ext cx="5151340" cy="222853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5241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418058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Использованные ресурсы</a:t>
            </a:r>
            <a:endParaRPr lang="ru-RU" sz="3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1744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Улитка - </a:t>
            </a:r>
            <a:r>
              <a:rPr lang="en-US" dirty="0" smtClean="0">
                <a:hlinkClick r:id="rId2"/>
              </a:rPr>
              <a:t>http://mamaschool.ru/stixi/stixi-pro-ulitku</a:t>
            </a:r>
            <a:endParaRPr lang="ru-RU" dirty="0" smtClean="0"/>
          </a:p>
          <a:p>
            <a:r>
              <a:rPr lang="ru-RU" dirty="0" smtClean="0"/>
              <a:t>Ухо - </a:t>
            </a:r>
            <a:r>
              <a:rPr lang="en-US" dirty="0" smtClean="0">
                <a:hlinkClick r:id="rId3"/>
              </a:rPr>
              <a:t>http://photobank.3vx.ru/29183-chelovecheskoe_uho_doktor_otolaringolog_audio_ear_candy_otkryitki_s_zazzle_.html</a:t>
            </a:r>
            <a:endParaRPr lang="ru-RU" dirty="0" smtClean="0"/>
          </a:p>
          <a:p>
            <a:r>
              <a:rPr lang="ru-RU" dirty="0" smtClean="0"/>
              <a:t>Барабан - </a:t>
            </a:r>
            <a:r>
              <a:rPr lang="en-US" dirty="0" smtClean="0">
                <a:hlinkClick r:id="rId4"/>
              </a:rPr>
              <a:t>http://zhurnal.lib.ru/s/sorenkowa_g/a-33.shtml</a:t>
            </a:r>
            <a:endParaRPr lang="ru-RU" dirty="0" smtClean="0"/>
          </a:p>
          <a:p>
            <a:r>
              <a:rPr lang="ru-RU" dirty="0" smtClean="0"/>
              <a:t>Наковальня - </a:t>
            </a:r>
            <a:r>
              <a:rPr lang="en-US" dirty="0" smtClean="0">
                <a:hlinkClick r:id="rId5"/>
              </a:rPr>
              <a:t>http://ridgidshop.ru/tiski/nakovalni</a:t>
            </a:r>
            <a:endParaRPr lang="ru-RU" dirty="0" smtClean="0"/>
          </a:p>
          <a:p>
            <a:r>
              <a:rPr lang="ru-RU" dirty="0" smtClean="0"/>
              <a:t>Сера - </a:t>
            </a:r>
            <a:r>
              <a:rPr lang="en-US" dirty="0" smtClean="0">
                <a:hlinkClick r:id="rId6"/>
              </a:rPr>
              <a:t>http://edazdorov.ru/pitatelnii-veshestva/mineral/613-sera-poleznie-svoystva.html</a:t>
            </a:r>
            <a:endParaRPr lang="ru-RU" dirty="0" smtClean="0"/>
          </a:p>
          <a:p>
            <a:r>
              <a:rPr lang="ru-RU" dirty="0" smtClean="0"/>
              <a:t>Буква К - </a:t>
            </a:r>
            <a:r>
              <a:rPr lang="en-US" dirty="0" smtClean="0">
                <a:hlinkClick r:id="rId7"/>
              </a:rPr>
              <a:t>http://znayka1.ru/news/igryi-s-bukvami-2</a:t>
            </a:r>
            <a:endParaRPr lang="ru-RU" dirty="0" smtClean="0"/>
          </a:p>
          <a:p>
            <a:r>
              <a:rPr lang="ru-RU" dirty="0" smtClean="0"/>
              <a:t>Буква Ч - </a:t>
            </a:r>
            <a:r>
              <a:rPr lang="en-US" dirty="0" smtClean="0">
                <a:hlinkClick r:id="rId8"/>
              </a:rPr>
              <a:t>http://www.stihi.ru/2013/02/25/6634</a:t>
            </a:r>
            <a:endParaRPr lang="ru-RU" dirty="0" smtClean="0"/>
          </a:p>
          <a:p>
            <a:r>
              <a:rPr lang="ru-RU" dirty="0" smtClean="0"/>
              <a:t>Молоток - </a:t>
            </a:r>
            <a:r>
              <a:rPr lang="en-US" dirty="0" smtClean="0">
                <a:hlinkClick r:id="rId9"/>
              </a:rPr>
              <a:t>http://900igr.net/kartinki/tsvet-i-forma/Zvuki-tuk.files/018-Molotok-stuchit-TUK-TUK.html</a:t>
            </a:r>
            <a:endParaRPr lang="ru-RU" dirty="0" smtClean="0"/>
          </a:p>
          <a:p>
            <a:r>
              <a:rPr lang="ru-RU" dirty="0" smtClean="0"/>
              <a:t>Телефонная трубка - </a:t>
            </a:r>
            <a:r>
              <a:rPr lang="en-US" dirty="0" smtClean="0">
                <a:hlinkClick r:id="rId10"/>
              </a:rPr>
              <a:t>http://lenagold.ru/fon/clipart/t/telf.html</a:t>
            </a:r>
            <a:endParaRPr lang="ru-RU" dirty="0" smtClean="0"/>
          </a:p>
          <a:p>
            <a:r>
              <a:rPr lang="ru-RU" dirty="0" smtClean="0"/>
              <a:t>Горы - </a:t>
            </a:r>
            <a:r>
              <a:rPr lang="en-US" dirty="0" smtClean="0">
                <a:hlinkClick r:id="rId11"/>
              </a:rPr>
              <a:t>http://900igr.net/kartinki/geografija/Uralskie-gory/002-Uralskie-gory.html</a:t>
            </a:r>
            <a:endParaRPr lang="ru-RU" dirty="0" smtClean="0"/>
          </a:p>
          <a:p>
            <a:r>
              <a:rPr lang="ru-RU" dirty="0" smtClean="0"/>
              <a:t>Стремя - </a:t>
            </a:r>
            <a:r>
              <a:rPr lang="en-US" dirty="0" smtClean="0">
                <a:hlinkClick r:id="rId12"/>
              </a:rPr>
              <a:t>http://www.prokoni.ru/forum/viewtopic.php?f=8&amp;t=143004</a:t>
            </a:r>
            <a:endParaRPr lang="ru-RU" dirty="0" smtClean="0"/>
          </a:p>
          <a:p>
            <a:r>
              <a:rPr lang="ru-RU" dirty="0" smtClean="0"/>
              <a:t>Буква Я - </a:t>
            </a:r>
            <a:r>
              <a:rPr lang="en-US" dirty="0" smtClean="0">
                <a:hlinkClick r:id="rId13"/>
              </a:rPr>
              <a:t>http://detskiychas.ru/school/rodnoye_slovo/rasskazi_pro_bukvu_ya</a:t>
            </a:r>
            <a:endParaRPr lang="ru-RU" dirty="0" smtClean="0"/>
          </a:p>
          <a:p>
            <a:r>
              <a:rPr lang="ru-RU" dirty="0" smtClean="0"/>
              <a:t>Буква Е - </a:t>
            </a:r>
            <a:r>
              <a:rPr lang="en-US" dirty="0" smtClean="0">
                <a:hlinkClick r:id="rId14"/>
              </a:rPr>
              <a:t>http://readik.ru/str1_10_1_3.php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0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165</Words>
  <Application>Microsoft Office PowerPoint</Application>
  <PresentationFormat>Екран (4:3)</PresentationFormat>
  <Paragraphs>96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Тема Office</vt:lpstr>
      <vt:lpstr>Кроссворд  по теме</vt:lpstr>
      <vt:lpstr>Презентація PowerPoint</vt:lpstr>
      <vt:lpstr>Использованные ресурсы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olya</dc:creator>
  <cp:lastModifiedBy>olya</cp:lastModifiedBy>
  <cp:revision>18</cp:revision>
  <dcterms:created xsi:type="dcterms:W3CDTF">2015-01-02T07:22:26Z</dcterms:created>
  <dcterms:modified xsi:type="dcterms:W3CDTF">2015-01-02T11:17:45Z</dcterms:modified>
</cp:coreProperties>
</file>