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8" r:id="rId13"/>
    <p:sldId id="269" r:id="rId14"/>
    <p:sldId id="270" r:id="rId15"/>
    <p:sldId id="271" r:id="rId16"/>
    <p:sldId id="272" r:id="rId17"/>
  </p:sldIdLst>
  <p:sldSz cx="9144000" cy="6858000" type="screen4x3"/>
  <p:notesSz cx="6858000" cy="9144000"/>
  <p:defaultTextStyle>
    <a:defPPr>
      <a:defRPr lang="ru-RU"/>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7" d="100"/>
          <a:sy n="67" d="100"/>
        </p:scale>
        <p:origin x="-426"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lvl1pPr>
              <a:defRPr/>
            </a:lvl1pPr>
          </a:lstStyle>
          <a:p>
            <a:endParaRPr lang="ru-RU"/>
          </a:p>
        </p:txBody>
      </p:sp>
      <p:sp>
        <p:nvSpPr>
          <p:cNvPr id="5" name="Нижний колонтитул 4"/>
          <p:cNvSpPr>
            <a:spLocks noGrp="1"/>
          </p:cNvSpPr>
          <p:nvPr>
            <p:ph type="ftr" sz="quarter" idx="11"/>
          </p:nvPr>
        </p:nvSpPr>
        <p:spPr/>
        <p:txBody>
          <a:bodyPr/>
          <a:lstStyle>
            <a:lvl1pPr>
              <a:defRPr/>
            </a:lvl1pPr>
          </a:lstStyle>
          <a:p>
            <a:endParaRPr lang="ru-RU"/>
          </a:p>
        </p:txBody>
      </p:sp>
      <p:sp>
        <p:nvSpPr>
          <p:cNvPr id="6" name="Номер слайда 5"/>
          <p:cNvSpPr>
            <a:spLocks noGrp="1"/>
          </p:cNvSpPr>
          <p:nvPr>
            <p:ph type="sldNum" sz="quarter" idx="12"/>
          </p:nvPr>
        </p:nvSpPr>
        <p:spPr/>
        <p:txBody>
          <a:bodyPr/>
          <a:lstStyle>
            <a:lvl1pPr>
              <a:defRPr/>
            </a:lvl1pPr>
          </a:lstStyle>
          <a:p>
            <a:fld id="{6DB48D3E-2F8A-4CBF-9A65-D46FB8DA09DC}" type="slidenum">
              <a:rPr lang="ru-RU"/>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endParaRPr lang="ru-RU"/>
          </a:p>
        </p:txBody>
      </p:sp>
      <p:sp>
        <p:nvSpPr>
          <p:cNvPr id="5" name="Нижний колонтитул 4"/>
          <p:cNvSpPr>
            <a:spLocks noGrp="1"/>
          </p:cNvSpPr>
          <p:nvPr>
            <p:ph type="ftr" sz="quarter" idx="11"/>
          </p:nvPr>
        </p:nvSpPr>
        <p:spPr/>
        <p:txBody>
          <a:bodyPr/>
          <a:lstStyle>
            <a:lvl1pPr>
              <a:defRPr/>
            </a:lvl1pPr>
          </a:lstStyle>
          <a:p>
            <a:endParaRPr lang="ru-RU"/>
          </a:p>
        </p:txBody>
      </p:sp>
      <p:sp>
        <p:nvSpPr>
          <p:cNvPr id="6" name="Номер слайда 5"/>
          <p:cNvSpPr>
            <a:spLocks noGrp="1"/>
          </p:cNvSpPr>
          <p:nvPr>
            <p:ph type="sldNum" sz="quarter" idx="12"/>
          </p:nvPr>
        </p:nvSpPr>
        <p:spPr/>
        <p:txBody>
          <a:bodyPr/>
          <a:lstStyle>
            <a:lvl1pPr>
              <a:defRPr/>
            </a:lvl1pPr>
          </a:lstStyle>
          <a:p>
            <a:fld id="{9A31592D-5AC3-400F-890B-52530C6140FE}" type="slidenum">
              <a:rPr lang="ru-RU"/>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endParaRPr lang="ru-RU"/>
          </a:p>
        </p:txBody>
      </p:sp>
      <p:sp>
        <p:nvSpPr>
          <p:cNvPr id="5" name="Нижний колонтитул 4"/>
          <p:cNvSpPr>
            <a:spLocks noGrp="1"/>
          </p:cNvSpPr>
          <p:nvPr>
            <p:ph type="ftr" sz="quarter" idx="11"/>
          </p:nvPr>
        </p:nvSpPr>
        <p:spPr/>
        <p:txBody>
          <a:bodyPr/>
          <a:lstStyle>
            <a:lvl1pPr>
              <a:defRPr/>
            </a:lvl1pPr>
          </a:lstStyle>
          <a:p>
            <a:endParaRPr lang="ru-RU"/>
          </a:p>
        </p:txBody>
      </p:sp>
      <p:sp>
        <p:nvSpPr>
          <p:cNvPr id="6" name="Номер слайда 5"/>
          <p:cNvSpPr>
            <a:spLocks noGrp="1"/>
          </p:cNvSpPr>
          <p:nvPr>
            <p:ph type="sldNum" sz="quarter" idx="12"/>
          </p:nvPr>
        </p:nvSpPr>
        <p:spPr/>
        <p:txBody>
          <a:bodyPr/>
          <a:lstStyle>
            <a:lvl1pPr>
              <a:defRPr/>
            </a:lvl1pPr>
          </a:lstStyle>
          <a:p>
            <a:fld id="{E7964740-9CC2-4CEA-8035-3EAD47B2B050}" type="slidenum">
              <a:rPr lang="ru-RU"/>
              <a:pPr/>
              <a:t>‹#›</a:t>
            </a:fld>
            <a:endParaRPr lang="ru-RU"/>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AndTx" preserve="1">
  <p:cSld name="Заголовок, объект и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648200" y="1600200"/>
            <a:ext cx="4038600" cy="4525963"/>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a:xfrm>
            <a:off x="457200" y="6245225"/>
            <a:ext cx="2133600" cy="476250"/>
          </a:xfrm>
        </p:spPr>
        <p:txBody>
          <a:bodyPr/>
          <a:lstStyle>
            <a:lvl1pPr>
              <a:defRPr/>
            </a:lvl1pPr>
          </a:lstStyle>
          <a:p>
            <a:endParaRPr lang="ru-RU"/>
          </a:p>
        </p:txBody>
      </p:sp>
      <p:sp>
        <p:nvSpPr>
          <p:cNvPr id="6" name="Нижний колонтитул 5"/>
          <p:cNvSpPr>
            <a:spLocks noGrp="1"/>
          </p:cNvSpPr>
          <p:nvPr>
            <p:ph type="ftr" sz="quarter" idx="11"/>
          </p:nvPr>
        </p:nvSpPr>
        <p:spPr>
          <a:xfrm>
            <a:off x="3124200" y="6245225"/>
            <a:ext cx="2895600" cy="476250"/>
          </a:xfrm>
        </p:spPr>
        <p:txBody>
          <a:bodyPr/>
          <a:lstStyle>
            <a:lvl1pPr>
              <a:defRPr/>
            </a:lvl1pPr>
          </a:lstStyle>
          <a:p>
            <a:endParaRPr lang="ru-RU"/>
          </a:p>
        </p:txBody>
      </p:sp>
      <p:sp>
        <p:nvSpPr>
          <p:cNvPr id="7" name="Номер слайда 6"/>
          <p:cNvSpPr>
            <a:spLocks noGrp="1"/>
          </p:cNvSpPr>
          <p:nvPr>
            <p:ph type="sldNum" sz="quarter" idx="12"/>
          </p:nvPr>
        </p:nvSpPr>
        <p:spPr>
          <a:xfrm>
            <a:off x="6553200" y="6245225"/>
            <a:ext cx="2133600" cy="476250"/>
          </a:xfrm>
        </p:spPr>
        <p:txBody>
          <a:bodyPr/>
          <a:lstStyle>
            <a:lvl1pPr>
              <a:defRPr/>
            </a:lvl1pPr>
          </a:lstStyle>
          <a:p>
            <a:fld id="{96932A4E-A57E-40C0-BF83-9DAC0ED96AA4}" type="slidenum">
              <a:rPr lang="ru-RU"/>
              <a:pPr/>
              <a:t>‹#›</a:t>
            </a:fld>
            <a:endParaRPr lang="ru-RU"/>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woObjAndTx" preserve="1">
  <p:cSld name="Заголовок, два объекта и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p:spPr>
        <p:txBody>
          <a:bodyPr/>
          <a:lstStyle/>
          <a:p>
            <a:r>
              <a:rPr lang="ru-RU" smtClean="0"/>
              <a:t>Образец заголовка</a:t>
            </a:r>
            <a:endParaRPr lang="ru-RU"/>
          </a:p>
        </p:txBody>
      </p:sp>
      <p:sp>
        <p:nvSpPr>
          <p:cNvPr id="3" name="Содержимое 2"/>
          <p:cNvSpPr>
            <a:spLocks noGrp="1"/>
          </p:cNvSpPr>
          <p:nvPr>
            <p:ph sz="quarter" idx="1"/>
          </p:nvPr>
        </p:nvSpPr>
        <p:spPr>
          <a:xfrm>
            <a:off x="457200" y="1600200"/>
            <a:ext cx="4038600" cy="21859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quarter" idx="2"/>
          </p:nvPr>
        </p:nvSpPr>
        <p:spPr>
          <a:xfrm>
            <a:off x="457200" y="3938588"/>
            <a:ext cx="4038600" cy="2187575"/>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half" idx="3"/>
          </p:nvPr>
        </p:nvSpPr>
        <p:spPr>
          <a:xfrm>
            <a:off x="4648200" y="1600200"/>
            <a:ext cx="4038600" cy="4525963"/>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Дата 5"/>
          <p:cNvSpPr>
            <a:spLocks noGrp="1"/>
          </p:cNvSpPr>
          <p:nvPr>
            <p:ph type="dt" sz="half" idx="10"/>
          </p:nvPr>
        </p:nvSpPr>
        <p:spPr>
          <a:xfrm>
            <a:off x="457200" y="6245225"/>
            <a:ext cx="2133600" cy="476250"/>
          </a:xfrm>
        </p:spPr>
        <p:txBody>
          <a:bodyPr/>
          <a:lstStyle>
            <a:lvl1pPr>
              <a:defRPr/>
            </a:lvl1pPr>
          </a:lstStyle>
          <a:p>
            <a:endParaRPr lang="ru-RU"/>
          </a:p>
        </p:txBody>
      </p:sp>
      <p:sp>
        <p:nvSpPr>
          <p:cNvPr id="7" name="Нижний колонтитул 6"/>
          <p:cNvSpPr>
            <a:spLocks noGrp="1"/>
          </p:cNvSpPr>
          <p:nvPr>
            <p:ph type="ftr" sz="quarter" idx="11"/>
          </p:nvPr>
        </p:nvSpPr>
        <p:spPr>
          <a:xfrm>
            <a:off x="3124200" y="6245225"/>
            <a:ext cx="2895600" cy="476250"/>
          </a:xfrm>
        </p:spPr>
        <p:txBody>
          <a:bodyPr/>
          <a:lstStyle>
            <a:lvl1pPr>
              <a:defRPr/>
            </a:lvl1pPr>
          </a:lstStyle>
          <a:p>
            <a:endParaRPr lang="ru-RU"/>
          </a:p>
        </p:txBody>
      </p:sp>
      <p:sp>
        <p:nvSpPr>
          <p:cNvPr id="8" name="Номер слайда 7"/>
          <p:cNvSpPr>
            <a:spLocks noGrp="1"/>
          </p:cNvSpPr>
          <p:nvPr>
            <p:ph type="sldNum" sz="quarter" idx="12"/>
          </p:nvPr>
        </p:nvSpPr>
        <p:spPr>
          <a:xfrm>
            <a:off x="6553200" y="6245225"/>
            <a:ext cx="2133600" cy="476250"/>
          </a:xfrm>
        </p:spPr>
        <p:txBody>
          <a:bodyPr/>
          <a:lstStyle>
            <a:lvl1pPr>
              <a:defRPr/>
            </a:lvl1pPr>
          </a:lstStyle>
          <a:p>
            <a:fld id="{69BE025D-DFCB-4C29-B469-F35A9A283587}" type="slidenum">
              <a:rPr lang="ru-RU"/>
              <a:pPr/>
              <a:t>‹#›</a:t>
            </a:fld>
            <a:endParaRPr lang="ru-RU"/>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OverTx" preserve="1">
  <p:cSld name="Заголовок и объект над текстом">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8229600" cy="21859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3938588"/>
            <a:ext cx="8229600" cy="2187575"/>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a:xfrm>
            <a:off x="457200" y="6245225"/>
            <a:ext cx="2133600" cy="476250"/>
          </a:xfrm>
        </p:spPr>
        <p:txBody>
          <a:bodyPr/>
          <a:lstStyle>
            <a:lvl1pPr>
              <a:defRPr/>
            </a:lvl1pPr>
          </a:lstStyle>
          <a:p>
            <a:endParaRPr lang="ru-RU"/>
          </a:p>
        </p:txBody>
      </p:sp>
      <p:sp>
        <p:nvSpPr>
          <p:cNvPr id="6" name="Нижний колонтитул 5"/>
          <p:cNvSpPr>
            <a:spLocks noGrp="1"/>
          </p:cNvSpPr>
          <p:nvPr>
            <p:ph type="ftr" sz="quarter" idx="11"/>
          </p:nvPr>
        </p:nvSpPr>
        <p:spPr>
          <a:xfrm>
            <a:off x="3124200" y="6245225"/>
            <a:ext cx="2895600" cy="476250"/>
          </a:xfrm>
        </p:spPr>
        <p:txBody>
          <a:bodyPr/>
          <a:lstStyle>
            <a:lvl1pPr>
              <a:defRPr/>
            </a:lvl1pPr>
          </a:lstStyle>
          <a:p>
            <a:endParaRPr lang="ru-RU"/>
          </a:p>
        </p:txBody>
      </p:sp>
      <p:sp>
        <p:nvSpPr>
          <p:cNvPr id="7" name="Номер слайда 6"/>
          <p:cNvSpPr>
            <a:spLocks noGrp="1"/>
          </p:cNvSpPr>
          <p:nvPr>
            <p:ph type="sldNum" sz="quarter" idx="12"/>
          </p:nvPr>
        </p:nvSpPr>
        <p:spPr>
          <a:xfrm>
            <a:off x="6553200" y="6245225"/>
            <a:ext cx="2133600" cy="476250"/>
          </a:xfrm>
        </p:spPr>
        <p:txBody>
          <a:bodyPr/>
          <a:lstStyle>
            <a:lvl1pPr>
              <a:defRPr/>
            </a:lvl1pPr>
          </a:lstStyle>
          <a:p>
            <a:fld id="{43C45CAB-8E08-42F4-8DDC-C6377583FF93}" type="slidenum">
              <a:rPr lang="ru-RU"/>
              <a:pPr/>
              <a:t>‹#›</a:t>
            </a:fld>
            <a:endParaRPr lang="ru-RU"/>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clipArtAndTx" preserve="1">
  <p:cSld name="Заголовок, клип и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p:spPr>
        <p:txBody>
          <a:bodyPr/>
          <a:lstStyle/>
          <a:p>
            <a:r>
              <a:rPr lang="ru-RU" smtClean="0"/>
              <a:t>Образец заголовка</a:t>
            </a:r>
            <a:endParaRPr lang="ru-RU"/>
          </a:p>
        </p:txBody>
      </p:sp>
      <p:sp>
        <p:nvSpPr>
          <p:cNvPr id="3" name="Клип 2"/>
          <p:cNvSpPr>
            <a:spLocks noGrp="1"/>
          </p:cNvSpPr>
          <p:nvPr>
            <p:ph type="clipArt" sz="half" idx="1"/>
          </p:nvPr>
        </p:nvSpPr>
        <p:spPr>
          <a:xfrm>
            <a:off x="457200" y="1600200"/>
            <a:ext cx="4038600" cy="4525963"/>
          </a:xfrm>
        </p:spPr>
        <p:txBody>
          <a:bodyPr/>
          <a:lstStyle/>
          <a:p>
            <a:endParaRPr lang="ru-RU"/>
          </a:p>
        </p:txBody>
      </p:sp>
      <p:sp>
        <p:nvSpPr>
          <p:cNvPr id="4" name="Текст 3"/>
          <p:cNvSpPr>
            <a:spLocks noGrp="1"/>
          </p:cNvSpPr>
          <p:nvPr>
            <p:ph type="body" sz="half" idx="2"/>
          </p:nvPr>
        </p:nvSpPr>
        <p:spPr>
          <a:xfrm>
            <a:off x="4648200" y="1600200"/>
            <a:ext cx="4038600" cy="4525963"/>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a:xfrm>
            <a:off x="457200" y="6245225"/>
            <a:ext cx="2133600" cy="476250"/>
          </a:xfrm>
        </p:spPr>
        <p:txBody>
          <a:bodyPr/>
          <a:lstStyle>
            <a:lvl1pPr>
              <a:defRPr/>
            </a:lvl1pPr>
          </a:lstStyle>
          <a:p>
            <a:endParaRPr lang="ru-RU"/>
          </a:p>
        </p:txBody>
      </p:sp>
      <p:sp>
        <p:nvSpPr>
          <p:cNvPr id="6" name="Нижний колонтитул 5"/>
          <p:cNvSpPr>
            <a:spLocks noGrp="1"/>
          </p:cNvSpPr>
          <p:nvPr>
            <p:ph type="ftr" sz="quarter" idx="11"/>
          </p:nvPr>
        </p:nvSpPr>
        <p:spPr>
          <a:xfrm>
            <a:off x="3124200" y="6245225"/>
            <a:ext cx="2895600" cy="476250"/>
          </a:xfrm>
        </p:spPr>
        <p:txBody>
          <a:bodyPr/>
          <a:lstStyle>
            <a:lvl1pPr>
              <a:defRPr/>
            </a:lvl1pPr>
          </a:lstStyle>
          <a:p>
            <a:endParaRPr lang="ru-RU"/>
          </a:p>
        </p:txBody>
      </p:sp>
      <p:sp>
        <p:nvSpPr>
          <p:cNvPr id="7" name="Номер слайда 6"/>
          <p:cNvSpPr>
            <a:spLocks noGrp="1"/>
          </p:cNvSpPr>
          <p:nvPr>
            <p:ph type="sldNum" sz="quarter" idx="12"/>
          </p:nvPr>
        </p:nvSpPr>
        <p:spPr>
          <a:xfrm>
            <a:off x="6553200" y="6245225"/>
            <a:ext cx="2133600" cy="476250"/>
          </a:xfrm>
        </p:spPr>
        <p:txBody>
          <a:bodyPr/>
          <a:lstStyle>
            <a:lvl1pPr>
              <a:defRPr/>
            </a:lvl1pPr>
          </a:lstStyle>
          <a:p>
            <a:fld id="{D57AE398-6E52-46A6-B9B4-D1629B5B9502}" type="slidenum">
              <a:rPr lang="ru-RU"/>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endParaRPr lang="ru-RU"/>
          </a:p>
        </p:txBody>
      </p:sp>
      <p:sp>
        <p:nvSpPr>
          <p:cNvPr id="5" name="Нижний колонтитул 4"/>
          <p:cNvSpPr>
            <a:spLocks noGrp="1"/>
          </p:cNvSpPr>
          <p:nvPr>
            <p:ph type="ftr" sz="quarter" idx="11"/>
          </p:nvPr>
        </p:nvSpPr>
        <p:spPr/>
        <p:txBody>
          <a:bodyPr/>
          <a:lstStyle>
            <a:lvl1pPr>
              <a:defRPr/>
            </a:lvl1pPr>
          </a:lstStyle>
          <a:p>
            <a:endParaRPr lang="ru-RU"/>
          </a:p>
        </p:txBody>
      </p:sp>
      <p:sp>
        <p:nvSpPr>
          <p:cNvPr id="6" name="Номер слайда 5"/>
          <p:cNvSpPr>
            <a:spLocks noGrp="1"/>
          </p:cNvSpPr>
          <p:nvPr>
            <p:ph type="sldNum" sz="quarter" idx="12"/>
          </p:nvPr>
        </p:nvSpPr>
        <p:spPr/>
        <p:txBody>
          <a:bodyPr/>
          <a:lstStyle>
            <a:lvl1pPr>
              <a:defRPr/>
            </a:lvl1pPr>
          </a:lstStyle>
          <a:p>
            <a:fld id="{542E21A6-3F81-43CB-BE00-E8A50556FA51}" type="slidenum">
              <a:rPr lang="ru-RU"/>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ru-RU" smtClean="0"/>
              <a:t>Образец текста</a:t>
            </a:r>
          </a:p>
        </p:txBody>
      </p:sp>
      <p:sp>
        <p:nvSpPr>
          <p:cNvPr id="4" name="Дата 3"/>
          <p:cNvSpPr>
            <a:spLocks noGrp="1"/>
          </p:cNvSpPr>
          <p:nvPr>
            <p:ph type="dt" sz="half" idx="10"/>
          </p:nvPr>
        </p:nvSpPr>
        <p:spPr/>
        <p:txBody>
          <a:bodyPr/>
          <a:lstStyle>
            <a:lvl1pPr>
              <a:defRPr/>
            </a:lvl1pPr>
          </a:lstStyle>
          <a:p>
            <a:endParaRPr lang="ru-RU"/>
          </a:p>
        </p:txBody>
      </p:sp>
      <p:sp>
        <p:nvSpPr>
          <p:cNvPr id="5" name="Нижний колонтитул 4"/>
          <p:cNvSpPr>
            <a:spLocks noGrp="1"/>
          </p:cNvSpPr>
          <p:nvPr>
            <p:ph type="ftr" sz="quarter" idx="11"/>
          </p:nvPr>
        </p:nvSpPr>
        <p:spPr/>
        <p:txBody>
          <a:bodyPr/>
          <a:lstStyle>
            <a:lvl1pPr>
              <a:defRPr/>
            </a:lvl1pPr>
          </a:lstStyle>
          <a:p>
            <a:endParaRPr lang="ru-RU"/>
          </a:p>
        </p:txBody>
      </p:sp>
      <p:sp>
        <p:nvSpPr>
          <p:cNvPr id="6" name="Номер слайда 5"/>
          <p:cNvSpPr>
            <a:spLocks noGrp="1"/>
          </p:cNvSpPr>
          <p:nvPr>
            <p:ph type="sldNum" sz="quarter" idx="12"/>
          </p:nvPr>
        </p:nvSpPr>
        <p:spPr/>
        <p:txBody>
          <a:bodyPr/>
          <a:lstStyle>
            <a:lvl1pPr>
              <a:defRPr/>
            </a:lvl1pPr>
          </a:lstStyle>
          <a:p>
            <a:fld id="{3B33EE95-6341-49AD-92AE-535B5F4FB9ED}" type="slidenum">
              <a:rPr lang="ru-RU"/>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lvl1pPr>
              <a:defRPr/>
            </a:lvl1pPr>
          </a:lstStyle>
          <a:p>
            <a:endParaRPr lang="ru-RU"/>
          </a:p>
        </p:txBody>
      </p:sp>
      <p:sp>
        <p:nvSpPr>
          <p:cNvPr id="6" name="Нижний колонтитул 5"/>
          <p:cNvSpPr>
            <a:spLocks noGrp="1"/>
          </p:cNvSpPr>
          <p:nvPr>
            <p:ph type="ftr" sz="quarter" idx="11"/>
          </p:nvPr>
        </p:nvSpPr>
        <p:spPr/>
        <p:txBody>
          <a:bodyPr/>
          <a:lstStyle>
            <a:lvl1pPr>
              <a:defRPr/>
            </a:lvl1pPr>
          </a:lstStyle>
          <a:p>
            <a:endParaRPr lang="ru-RU"/>
          </a:p>
        </p:txBody>
      </p:sp>
      <p:sp>
        <p:nvSpPr>
          <p:cNvPr id="7" name="Номер слайда 6"/>
          <p:cNvSpPr>
            <a:spLocks noGrp="1"/>
          </p:cNvSpPr>
          <p:nvPr>
            <p:ph type="sldNum" sz="quarter" idx="12"/>
          </p:nvPr>
        </p:nvSpPr>
        <p:spPr/>
        <p:txBody>
          <a:bodyPr/>
          <a:lstStyle>
            <a:lvl1pPr>
              <a:defRPr/>
            </a:lvl1pPr>
          </a:lstStyle>
          <a:p>
            <a:fld id="{5E0760E1-9FE4-48F8-AA1C-1113AD525F68}" type="slidenum">
              <a:rPr lang="ru-RU"/>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lvl1pPr>
              <a:defRPr/>
            </a:lvl1pPr>
          </a:lstStyle>
          <a:p>
            <a:endParaRPr lang="ru-RU"/>
          </a:p>
        </p:txBody>
      </p:sp>
      <p:sp>
        <p:nvSpPr>
          <p:cNvPr id="8" name="Нижний колонтитул 7"/>
          <p:cNvSpPr>
            <a:spLocks noGrp="1"/>
          </p:cNvSpPr>
          <p:nvPr>
            <p:ph type="ftr" sz="quarter" idx="11"/>
          </p:nvPr>
        </p:nvSpPr>
        <p:spPr/>
        <p:txBody>
          <a:bodyPr/>
          <a:lstStyle>
            <a:lvl1pPr>
              <a:defRPr/>
            </a:lvl1pPr>
          </a:lstStyle>
          <a:p>
            <a:endParaRPr lang="ru-RU"/>
          </a:p>
        </p:txBody>
      </p:sp>
      <p:sp>
        <p:nvSpPr>
          <p:cNvPr id="9" name="Номер слайда 8"/>
          <p:cNvSpPr>
            <a:spLocks noGrp="1"/>
          </p:cNvSpPr>
          <p:nvPr>
            <p:ph type="sldNum" sz="quarter" idx="12"/>
          </p:nvPr>
        </p:nvSpPr>
        <p:spPr/>
        <p:txBody>
          <a:bodyPr/>
          <a:lstStyle>
            <a:lvl1pPr>
              <a:defRPr/>
            </a:lvl1pPr>
          </a:lstStyle>
          <a:p>
            <a:fld id="{98D6A9AD-9D64-4A51-83A3-436501F53BED}" type="slidenum">
              <a:rPr lang="ru-RU"/>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lvl1pPr>
              <a:defRPr/>
            </a:lvl1pPr>
          </a:lstStyle>
          <a:p>
            <a:endParaRPr lang="ru-RU"/>
          </a:p>
        </p:txBody>
      </p:sp>
      <p:sp>
        <p:nvSpPr>
          <p:cNvPr id="4" name="Нижний колонтитул 3"/>
          <p:cNvSpPr>
            <a:spLocks noGrp="1"/>
          </p:cNvSpPr>
          <p:nvPr>
            <p:ph type="ftr" sz="quarter" idx="11"/>
          </p:nvPr>
        </p:nvSpPr>
        <p:spPr/>
        <p:txBody>
          <a:bodyPr/>
          <a:lstStyle>
            <a:lvl1pPr>
              <a:defRPr/>
            </a:lvl1pPr>
          </a:lstStyle>
          <a:p>
            <a:endParaRPr lang="ru-RU"/>
          </a:p>
        </p:txBody>
      </p:sp>
      <p:sp>
        <p:nvSpPr>
          <p:cNvPr id="5" name="Номер слайда 4"/>
          <p:cNvSpPr>
            <a:spLocks noGrp="1"/>
          </p:cNvSpPr>
          <p:nvPr>
            <p:ph type="sldNum" sz="quarter" idx="12"/>
          </p:nvPr>
        </p:nvSpPr>
        <p:spPr/>
        <p:txBody>
          <a:bodyPr/>
          <a:lstStyle>
            <a:lvl1pPr>
              <a:defRPr/>
            </a:lvl1pPr>
          </a:lstStyle>
          <a:p>
            <a:fld id="{C30CB3EA-1830-449D-9B9C-949802E4D0D1}" type="slidenum">
              <a:rPr lang="ru-RU"/>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lvl1pPr>
              <a:defRPr/>
            </a:lvl1pPr>
          </a:lstStyle>
          <a:p>
            <a:endParaRPr lang="ru-RU"/>
          </a:p>
        </p:txBody>
      </p:sp>
      <p:sp>
        <p:nvSpPr>
          <p:cNvPr id="3" name="Нижний колонтитул 2"/>
          <p:cNvSpPr>
            <a:spLocks noGrp="1"/>
          </p:cNvSpPr>
          <p:nvPr>
            <p:ph type="ftr" sz="quarter" idx="11"/>
          </p:nvPr>
        </p:nvSpPr>
        <p:spPr/>
        <p:txBody>
          <a:bodyPr/>
          <a:lstStyle>
            <a:lvl1pPr>
              <a:defRPr/>
            </a:lvl1pPr>
          </a:lstStyle>
          <a:p>
            <a:endParaRPr lang="ru-RU"/>
          </a:p>
        </p:txBody>
      </p:sp>
      <p:sp>
        <p:nvSpPr>
          <p:cNvPr id="4" name="Номер слайда 3"/>
          <p:cNvSpPr>
            <a:spLocks noGrp="1"/>
          </p:cNvSpPr>
          <p:nvPr>
            <p:ph type="sldNum" sz="quarter" idx="12"/>
          </p:nvPr>
        </p:nvSpPr>
        <p:spPr/>
        <p:txBody>
          <a:bodyPr/>
          <a:lstStyle>
            <a:lvl1pPr>
              <a:defRPr/>
            </a:lvl1pPr>
          </a:lstStyle>
          <a:p>
            <a:fld id="{B71F2CC2-5FB6-4A64-AB21-533098E50D86}" type="slidenum">
              <a:rPr lang="ru-RU"/>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lvl1pPr>
              <a:defRPr/>
            </a:lvl1pPr>
          </a:lstStyle>
          <a:p>
            <a:endParaRPr lang="ru-RU"/>
          </a:p>
        </p:txBody>
      </p:sp>
      <p:sp>
        <p:nvSpPr>
          <p:cNvPr id="6" name="Нижний колонтитул 5"/>
          <p:cNvSpPr>
            <a:spLocks noGrp="1"/>
          </p:cNvSpPr>
          <p:nvPr>
            <p:ph type="ftr" sz="quarter" idx="11"/>
          </p:nvPr>
        </p:nvSpPr>
        <p:spPr/>
        <p:txBody>
          <a:bodyPr/>
          <a:lstStyle>
            <a:lvl1pPr>
              <a:defRPr/>
            </a:lvl1pPr>
          </a:lstStyle>
          <a:p>
            <a:endParaRPr lang="ru-RU"/>
          </a:p>
        </p:txBody>
      </p:sp>
      <p:sp>
        <p:nvSpPr>
          <p:cNvPr id="7" name="Номер слайда 6"/>
          <p:cNvSpPr>
            <a:spLocks noGrp="1"/>
          </p:cNvSpPr>
          <p:nvPr>
            <p:ph type="sldNum" sz="quarter" idx="12"/>
          </p:nvPr>
        </p:nvSpPr>
        <p:spPr/>
        <p:txBody>
          <a:bodyPr/>
          <a:lstStyle>
            <a:lvl1pPr>
              <a:defRPr/>
            </a:lvl1pPr>
          </a:lstStyle>
          <a:p>
            <a:fld id="{4A5D2C04-981A-4D0E-B3CF-7D39943EC86C}" type="slidenum">
              <a:rPr lang="ru-RU"/>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lvl1pPr>
              <a:defRPr/>
            </a:lvl1pPr>
          </a:lstStyle>
          <a:p>
            <a:endParaRPr lang="ru-RU"/>
          </a:p>
        </p:txBody>
      </p:sp>
      <p:sp>
        <p:nvSpPr>
          <p:cNvPr id="6" name="Нижний колонтитул 5"/>
          <p:cNvSpPr>
            <a:spLocks noGrp="1"/>
          </p:cNvSpPr>
          <p:nvPr>
            <p:ph type="ftr" sz="quarter" idx="11"/>
          </p:nvPr>
        </p:nvSpPr>
        <p:spPr/>
        <p:txBody>
          <a:bodyPr/>
          <a:lstStyle>
            <a:lvl1pPr>
              <a:defRPr/>
            </a:lvl1pPr>
          </a:lstStyle>
          <a:p>
            <a:endParaRPr lang="ru-RU"/>
          </a:p>
        </p:txBody>
      </p:sp>
      <p:sp>
        <p:nvSpPr>
          <p:cNvPr id="7" name="Номер слайда 6"/>
          <p:cNvSpPr>
            <a:spLocks noGrp="1"/>
          </p:cNvSpPr>
          <p:nvPr>
            <p:ph type="sldNum" sz="quarter" idx="12"/>
          </p:nvPr>
        </p:nvSpPr>
        <p:spPr/>
        <p:txBody>
          <a:bodyPr/>
          <a:lstStyle>
            <a:lvl1pPr>
              <a:defRPr/>
            </a:lvl1pPr>
          </a:lstStyle>
          <a:p>
            <a:fld id="{5025F789-9D5B-4734-B8CD-9CF10213F02B}" type="slidenum">
              <a:rPr lang="ru-RU"/>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ru-RU" smtClean="0"/>
              <a:t>Образец заголовка</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endParaRPr lang="ru-RU"/>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endParaRPr lang="ru-RU"/>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fld id="{E0BE542C-F217-4191-8821-AC691ED889ED}" type="slidenum">
              <a:rPr lang="ru-RU"/>
              <a:pPr/>
              <a:t>‹#›</a:t>
            </a:fld>
            <a:endParaRPr lang="ru-RU"/>
          </a:p>
        </p:txBody>
      </p:sp>
    </p:spTree>
  </p:cSld>
  <p:clrMap bg1="dk2" tx1="lt1" bg2="dk1"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Lst>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charset="0"/>
        </a:defRPr>
      </a:lvl2pPr>
      <a:lvl3pPr algn="ctr" rtl="0" fontAlgn="base">
        <a:spcBef>
          <a:spcPct val="0"/>
        </a:spcBef>
        <a:spcAft>
          <a:spcPct val="0"/>
        </a:spcAft>
        <a:defRPr sz="4400">
          <a:solidFill>
            <a:schemeClr val="tx2"/>
          </a:solidFill>
          <a:latin typeface="Arial" charset="0"/>
        </a:defRPr>
      </a:lvl3pPr>
      <a:lvl4pPr algn="ctr" rtl="0" fontAlgn="base">
        <a:spcBef>
          <a:spcPct val="0"/>
        </a:spcBef>
        <a:spcAft>
          <a:spcPct val="0"/>
        </a:spcAft>
        <a:defRPr sz="4400">
          <a:solidFill>
            <a:schemeClr val="tx2"/>
          </a:solidFill>
          <a:latin typeface="Arial" charset="0"/>
        </a:defRPr>
      </a:lvl4pPr>
      <a:lvl5pPr algn="ctr" rtl="0" fontAlgn="base">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hyperlink" Target="http://arkhkrai.ucoz.ru/"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hyperlink" Target="http://i046.radikal.ru/0710/66/3e9c11c9a77a.jpg" TargetMode="External"/><Relationship Id="rId1" Type="http://schemas.openxmlformats.org/officeDocument/2006/relationships/slideLayout" Target="../slideLayouts/slideLayout14.xml"/><Relationship Id="rId4" Type="http://schemas.openxmlformats.org/officeDocument/2006/relationships/hyperlink" Target="http://magity.ru/categories.php?cat_id=2&amp;sionid=fdd0fdd11f034acad16461880c121735&amp;page=3" TargetMode="External"/></Relationships>
</file>

<file path=ppt/slides/_rels/slide11.xml.rels><?xml version="1.0" encoding="UTF-8" standalone="yes"?>
<Relationships xmlns="http://schemas.openxmlformats.org/package/2006/relationships"><Relationship Id="rId3" Type="http://schemas.openxmlformats.org/officeDocument/2006/relationships/image" Target="../media/image17.jpeg"/><Relationship Id="rId2" Type="http://schemas.openxmlformats.org/officeDocument/2006/relationships/hyperlink" Target="http://ocean-sea.ru/novosti/lednik.jpg" TargetMode="External"/><Relationship Id="rId1" Type="http://schemas.openxmlformats.org/officeDocument/2006/relationships/slideLayout" Target="../slideLayouts/slideLayout14.xml"/><Relationship Id="rId4" Type="http://schemas.openxmlformats.org/officeDocument/2006/relationships/hyperlink" Target="http://ocean-sea.ru/news/5" TargetMode="External"/></Relationships>
</file>

<file path=ppt/slides/_rels/slide12.xml.rels><?xml version="1.0" encoding="UTF-8" standalone="yes"?>
<Relationships xmlns="http://schemas.openxmlformats.org/package/2006/relationships"><Relationship Id="rId3" Type="http://schemas.openxmlformats.org/officeDocument/2006/relationships/image" Target="../media/image18.jpeg"/><Relationship Id="rId2" Type="http://schemas.openxmlformats.org/officeDocument/2006/relationships/hyperlink" Target="http://agroexp.narod.ru/images/soil1.jpg" TargetMode="External"/><Relationship Id="rId1" Type="http://schemas.openxmlformats.org/officeDocument/2006/relationships/slideLayout" Target="../slideLayouts/slideLayout14.xml"/><Relationship Id="rId4" Type="http://schemas.openxmlformats.org/officeDocument/2006/relationships/hyperlink" Target="http://agroexp.narod.ru/soil_analyses.htm" TargetMode="External"/></Relationships>
</file>

<file path=ppt/slides/_rels/slide13.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14.xml"/></Relationships>
</file>

<file path=ppt/slides/_rels/slide14.xml.rels><?xml version="1.0" encoding="UTF-8" standalone="yes"?>
<Relationships xmlns="http://schemas.openxmlformats.org/package/2006/relationships"><Relationship Id="rId2" Type="http://schemas.openxmlformats.org/officeDocument/2006/relationships/image" Target="../media/image20.jpeg"/><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hyperlink" Target="http://zisvrk.narod.ru/image/10.jpg" TargetMode="External"/><Relationship Id="rId1" Type="http://schemas.openxmlformats.org/officeDocument/2006/relationships/slideLayout" Target="../slideLayouts/slideLayout12.xml"/><Relationship Id="rId4" Type="http://schemas.openxmlformats.org/officeDocument/2006/relationships/hyperlink" Target="http://zisvrk.narod.ru/zn.html" TargetMode="External"/></Relationships>
</file>

<file path=ppt/slides/_rels/slide3.xml.rels><?xml version="1.0" encoding="UTF-8" standalone="yes"?>
<Relationships xmlns="http://schemas.openxmlformats.org/package/2006/relationships"><Relationship Id="rId8" Type="http://schemas.openxmlformats.org/officeDocument/2006/relationships/hyperlink" Target="http://mongolia.com.ua/themes/mongolia_theme/images/gallery/DSC_0002.jpg" TargetMode="External"/><Relationship Id="rId3" Type="http://schemas.openxmlformats.org/officeDocument/2006/relationships/image" Target="../media/image4.jpeg"/><Relationship Id="rId7" Type="http://schemas.openxmlformats.org/officeDocument/2006/relationships/image" Target="../media/image7.jpeg"/><Relationship Id="rId2" Type="http://schemas.openxmlformats.org/officeDocument/2006/relationships/image" Target="../media/image3.jpeg"/><Relationship Id="rId1" Type="http://schemas.openxmlformats.org/officeDocument/2006/relationships/slideLayout" Target="../slideLayouts/slideLayout13.xml"/><Relationship Id="rId6" Type="http://schemas.openxmlformats.org/officeDocument/2006/relationships/hyperlink" Target="http://popnano.ru/images/news/kamen%20ugol.jpg" TargetMode="External"/><Relationship Id="rId11" Type="http://schemas.openxmlformats.org/officeDocument/2006/relationships/image" Target="../media/image9.jpeg"/><Relationship Id="rId5" Type="http://schemas.openxmlformats.org/officeDocument/2006/relationships/image" Target="../media/image6.png"/><Relationship Id="rId10" Type="http://schemas.openxmlformats.org/officeDocument/2006/relationships/hyperlink" Target="http://www.pochva-moskva.ru/images/news/2.jpg" TargetMode="External"/><Relationship Id="rId4" Type="http://schemas.openxmlformats.org/officeDocument/2006/relationships/image" Target="../media/image5.jpeg"/><Relationship Id="rId9" Type="http://schemas.openxmlformats.org/officeDocument/2006/relationships/image" Target="../media/image8.jpeg"/></Relationships>
</file>

<file path=ppt/slides/_rels/slide4.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hyperlink" Target="http://www.bublikov.ucoz.ru/_nw/0/72603.jpg" TargetMode="External"/><Relationship Id="rId1" Type="http://schemas.openxmlformats.org/officeDocument/2006/relationships/slideLayout" Target="../slideLayouts/slideLayout12.xml"/><Relationship Id="rId4" Type="http://schemas.openxmlformats.org/officeDocument/2006/relationships/hyperlink" Target="http://www.bublikov.ucoz.ru/news/12" TargetMode="External"/></Relationships>
</file>

<file path=ppt/slides/_rels/slide5.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hyperlink" Target="http://www.photoforum.ru/f/photo/000/384/384488_66.jpg" TargetMode="External"/><Relationship Id="rId1" Type="http://schemas.openxmlformats.org/officeDocument/2006/relationships/slideLayout" Target="../slideLayouts/slideLayout14.xml"/><Relationship Id="rId4" Type="http://schemas.openxmlformats.org/officeDocument/2006/relationships/hyperlink" Target="http://www.photosight.ru/photo.php?phot" TargetMode="External"/></Relationships>
</file>

<file path=ppt/slides/_rels/slide6.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hyperlink" Target="http://www.anti-gorod.com/uploads/posts/2008-04/thumbs/1207205187_5570536-lg.jpg" TargetMode="External"/><Relationship Id="rId1" Type="http://schemas.openxmlformats.org/officeDocument/2006/relationships/slideLayout" Target="../slideLayouts/slideLayout12.xml"/><Relationship Id="rId4" Type="http://schemas.openxmlformats.org/officeDocument/2006/relationships/hyperlink" Target="http://www.photosight.ru/users/165686/" TargetMode="External"/></Relationships>
</file>

<file path=ppt/slides/_rels/slide7.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hyperlink" Target="http://www.aif.ru/application/public/news/715/dd86f94e5c9f8ca3288b361481be10ae_big.jpg" TargetMode="External"/><Relationship Id="rId1" Type="http://schemas.openxmlformats.org/officeDocument/2006/relationships/slideLayout" Target="../slideLayouts/slideLayout14.xml"/><Relationship Id="rId4" Type="http://schemas.openxmlformats.org/officeDocument/2006/relationships/hyperlink" Target="http://ucosmos.ru/2009/05/page/1/" TargetMode="External"/></Relationships>
</file>

<file path=ppt/slides/_rels/slide8.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hyperlink" Target="http://images.izvestia.ru/inauka/39961.jpg" TargetMode="External"/><Relationship Id="rId1" Type="http://schemas.openxmlformats.org/officeDocument/2006/relationships/slideLayout" Target="../slideLayouts/slideLayout15.xml"/><Relationship Id="rId4" Type="http://schemas.openxmlformats.org/officeDocument/2006/relationships/hyperlink" Target="http://www.inauka.ru/blogs/article82270/print.html" TargetMode="External"/></Relationships>
</file>

<file path=ppt/slides/_rels/slide9.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hyperlink" Target="http://best-zastawki.narod.ru/ocean/ocean-big/262.jpg" TargetMode="External"/><Relationship Id="rId1" Type="http://schemas.openxmlformats.org/officeDocument/2006/relationships/slideLayout" Target="../slideLayouts/slideLayout14.xml"/><Relationship Id="rId4" Type="http://schemas.openxmlformats.org/officeDocument/2006/relationships/hyperlink" Target="http://fio.novgorod.ru/projects/Project133/gidro.htm"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684213" y="1628775"/>
            <a:ext cx="7772400" cy="1470025"/>
          </a:xfrm>
        </p:spPr>
        <p:txBody>
          <a:bodyPr/>
          <a:lstStyle/>
          <a:p>
            <a:r>
              <a:rPr lang="ru-RU"/>
              <a:t>Структура биосферы</a:t>
            </a:r>
          </a:p>
        </p:txBody>
      </p:sp>
      <p:sp>
        <p:nvSpPr>
          <p:cNvPr id="2051" name="Rectangle 3"/>
          <p:cNvSpPr>
            <a:spLocks noGrp="1" noChangeArrowheads="1"/>
          </p:cNvSpPr>
          <p:nvPr>
            <p:ph type="subTitle" idx="1"/>
          </p:nvPr>
        </p:nvSpPr>
        <p:spPr>
          <a:xfrm>
            <a:off x="4500563" y="4941888"/>
            <a:ext cx="3921125" cy="838200"/>
          </a:xfrm>
        </p:spPr>
        <p:txBody>
          <a:bodyPr/>
          <a:lstStyle/>
          <a:p>
            <a:pPr algn="r"/>
            <a:r>
              <a:rPr lang="ru-RU" sz="2000"/>
              <a:t>Составитель Большаков С. В.</a:t>
            </a:r>
          </a:p>
          <a:p>
            <a:pPr algn="r"/>
            <a:r>
              <a:rPr lang="ru-RU" sz="2000">
                <a:hlinkClick r:id="rId2"/>
              </a:rPr>
              <a:t>http://arkhkrai.ucoz.ru</a:t>
            </a:r>
            <a:endParaRPr lang="ru-RU" sz="2000"/>
          </a:p>
        </p:txBody>
      </p:sp>
      <p:pic>
        <p:nvPicPr>
          <p:cNvPr id="2052" name="Picture 4" descr="globe"/>
          <p:cNvPicPr>
            <a:picLocks noChangeAspect="1" noChangeArrowheads="1" noCrop="1"/>
          </p:cNvPicPr>
          <p:nvPr/>
        </p:nvPicPr>
        <p:blipFill>
          <a:blip r:embed="rId3" cstate="print"/>
          <a:srcRect/>
          <a:stretch>
            <a:fillRect/>
          </a:stretch>
        </p:blipFill>
        <p:spPr bwMode="auto">
          <a:xfrm>
            <a:off x="1619250" y="3141663"/>
            <a:ext cx="1368425" cy="1350962"/>
          </a:xfrm>
          <a:prstGeom prst="rect">
            <a:avLst/>
          </a:prstGeom>
          <a:noFill/>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3"/>
          <p:cNvSpPr>
            <a:spLocks noGrp="1" noChangeArrowheads="1"/>
          </p:cNvSpPr>
          <p:nvPr>
            <p:ph type="body" sz="half" idx="2"/>
          </p:nvPr>
        </p:nvSpPr>
        <p:spPr>
          <a:xfrm>
            <a:off x="457200" y="5300663"/>
            <a:ext cx="8229600" cy="1152525"/>
          </a:xfrm>
        </p:spPr>
        <p:txBody>
          <a:bodyPr/>
          <a:lstStyle/>
          <a:p>
            <a:pPr algn="just">
              <a:buFontTx/>
              <a:buNone/>
            </a:pPr>
            <a:r>
              <a:rPr lang="ru-RU" sz="2000"/>
              <a:t>	Поверхностные воды (озера, реки) включают всего 0,182 млн.км.куб., а количество воды в живых организмах составляет всего 0,001 млн.км.куб.</a:t>
            </a:r>
            <a:r>
              <a:rPr lang="ru-RU" sz="2800"/>
              <a:t> </a:t>
            </a:r>
          </a:p>
        </p:txBody>
      </p:sp>
      <p:pic>
        <p:nvPicPr>
          <p:cNvPr id="18439" name="Picture 7" descr="Картинка 3 из 237485">
            <a:hlinkClick r:id="rId2"/>
          </p:cNvPr>
          <p:cNvPicPr>
            <a:picLocks noChangeAspect="1" noChangeArrowheads="1"/>
          </p:cNvPicPr>
          <p:nvPr/>
        </p:nvPicPr>
        <p:blipFill>
          <a:blip r:embed="rId3" cstate="print"/>
          <a:srcRect/>
          <a:stretch>
            <a:fillRect/>
          </a:stretch>
        </p:blipFill>
        <p:spPr bwMode="auto">
          <a:xfrm>
            <a:off x="1258888" y="260350"/>
            <a:ext cx="5976937" cy="4160838"/>
          </a:xfrm>
          <a:prstGeom prst="rect">
            <a:avLst/>
          </a:prstGeom>
          <a:noFill/>
        </p:spPr>
      </p:pic>
      <p:sp>
        <p:nvSpPr>
          <p:cNvPr id="18442" name="Rectangle 10"/>
          <p:cNvSpPr>
            <a:spLocks noChangeArrowheads="1"/>
          </p:cNvSpPr>
          <p:nvPr/>
        </p:nvSpPr>
        <p:spPr bwMode="auto">
          <a:xfrm>
            <a:off x="611188" y="4508500"/>
            <a:ext cx="7659687" cy="863600"/>
          </a:xfrm>
          <a:prstGeom prst="rect">
            <a:avLst/>
          </a:prstGeom>
          <a:noFill/>
          <a:ln w="9525">
            <a:noFill/>
            <a:miter lim="800000"/>
            <a:headEnd/>
            <a:tailEnd/>
          </a:ln>
          <a:effectLst/>
        </p:spPr>
        <p:txBody>
          <a:bodyPr lIns="333270" tIns="39675" rIns="0" bIns="0" anchor="ctr">
            <a:spAutoFit/>
          </a:bodyPr>
          <a:lstStyle/>
          <a:p>
            <a:r>
              <a:rPr lang="ru-RU" b="1"/>
              <a:t>Река Колыма </a:t>
            </a:r>
          </a:p>
          <a:p>
            <a:pPr lvl="1"/>
            <a:r>
              <a:rPr lang="ru-RU" b="1" u="sng">
                <a:hlinkClick r:id="rId4"/>
              </a:rPr>
              <a:t>http://magity.ru/categories.php?cat_id=2&amp;sionid=fdd0fdd11f034acad16461880c121735&amp;page=3</a:t>
            </a:r>
            <a:endParaRPr lang="ru-RU"/>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9" name="Rectangle 3"/>
          <p:cNvSpPr>
            <a:spLocks noGrp="1" noChangeArrowheads="1"/>
          </p:cNvSpPr>
          <p:nvPr>
            <p:ph type="body" sz="half" idx="2"/>
          </p:nvPr>
        </p:nvSpPr>
        <p:spPr>
          <a:xfrm>
            <a:off x="395288" y="5589588"/>
            <a:ext cx="8229600" cy="681037"/>
          </a:xfrm>
        </p:spPr>
        <p:txBody>
          <a:bodyPr/>
          <a:lstStyle/>
          <a:p>
            <a:pPr algn="just">
              <a:buFontTx/>
              <a:buNone/>
            </a:pPr>
            <a:r>
              <a:rPr lang="ru-RU" sz="2000"/>
              <a:t>	Значительные запасы воды (24 млн.км.куб.) содержат ледники.</a:t>
            </a:r>
            <a:r>
              <a:rPr lang="ru-RU" sz="2800"/>
              <a:t> </a:t>
            </a:r>
          </a:p>
        </p:txBody>
      </p:sp>
      <p:pic>
        <p:nvPicPr>
          <p:cNvPr id="29705" name="Picture 9" descr="Картинка 1 из 13668">
            <a:hlinkClick r:id="rId2"/>
          </p:cNvPr>
          <p:cNvPicPr>
            <a:picLocks noChangeAspect="1" noChangeArrowheads="1"/>
          </p:cNvPicPr>
          <p:nvPr/>
        </p:nvPicPr>
        <p:blipFill>
          <a:blip r:embed="rId3" cstate="print"/>
          <a:srcRect/>
          <a:stretch>
            <a:fillRect/>
          </a:stretch>
        </p:blipFill>
        <p:spPr bwMode="auto">
          <a:xfrm>
            <a:off x="900113" y="260350"/>
            <a:ext cx="7632700" cy="4897438"/>
          </a:xfrm>
          <a:prstGeom prst="rect">
            <a:avLst/>
          </a:prstGeom>
          <a:noFill/>
        </p:spPr>
      </p:pic>
      <p:sp>
        <p:nvSpPr>
          <p:cNvPr id="29706" name="Rectangle 10"/>
          <p:cNvSpPr>
            <a:spLocks noChangeArrowheads="1"/>
          </p:cNvSpPr>
          <p:nvPr/>
        </p:nvSpPr>
        <p:spPr bwMode="auto">
          <a:xfrm>
            <a:off x="2700338" y="5229225"/>
            <a:ext cx="3492500" cy="366713"/>
          </a:xfrm>
          <a:prstGeom prst="rect">
            <a:avLst/>
          </a:prstGeom>
          <a:noFill/>
          <a:ln w="9525">
            <a:noFill/>
            <a:miter lim="800000"/>
            <a:headEnd/>
            <a:tailEnd/>
          </a:ln>
          <a:effectLst/>
        </p:spPr>
        <p:txBody>
          <a:bodyPr anchor="ctr">
            <a:spAutoFit/>
          </a:bodyPr>
          <a:lstStyle/>
          <a:p>
            <a:pPr fontAlgn="t"/>
            <a:r>
              <a:rPr lang="ru-RU" b="1" u="sng">
                <a:hlinkClick r:id="rId4"/>
              </a:rPr>
              <a:t>http://ocean-sea.ru/news/5</a:t>
            </a:r>
            <a:r>
              <a:rPr lang="ru-RU"/>
              <a:t> </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7" name="Rectangle 3"/>
          <p:cNvSpPr>
            <a:spLocks noGrp="1" noChangeArrowheads="1"/>
          </p:cNvSpPr>
          <p:nvPr>
            <p:ph type="body" sz="half" idx="2"/>
          </p:nvPr>
        </p:nvSpPr>
        <p:spPr>
          <a:xfrm>
            <a:off x="457200" y="4797425"/>
            <a:ext cx="8229600" cy="1584325"/>
          </a:xfrm>
        </p:spPr>
        <p:txBody>
          <a:bodyPr/>
          <a:lstStyle/>
          <a:p>
            <a:pPr algn="just">
              <a:lnSpc>
                <a:spcPct val="80000"/>
              </a:lnSpc>
              <a:buFontTx/>
              <a:buNone/>
            </a:pPr>
            <a:r>
              <a:rPr lang="ru-RU" sz="2000"/>
              <a:t>	Литосфера. Основная масса организмов, обитающих в пределах литосфер., находится в почвенном слое, глубина которого не превышает нескольких метров. Почва включает минеральные вещества, образующиеся при разрушении горных пород, и органические вещества продукты жизнедеятельности организмов.</a:t>
            </a:r>
          </a:p>
        </p:txBody>
      </p:sp>
      <p:pic>
        <p:nvPicPr>
          <p:cNvPr id="31751" name="Picture 7" descr="Картинка 55 из 31587">
            <a:hlinkClick r:id="rId2"/>
          </p:cNvPr>
          <p:cNvPicPr>
            <a:picLocks noChangeAspect="1" noChangeArrowheads="1"/>
          </p:cNvPicPr>
          <p:nvPr/>
        </p:nvPicPr>
        <p:blipFill>
          <a:blip r:embed="rId3" cstate="print"/>
          <a:srcRect/>
          <a:stretch>
            <a:fillRect/>
          </a:stretch>
        </p:blipFill>
        <p:spPr bwMode="auto">
          <a:xfrm>
            <a:off x="971550" y="260350"/>
            <a:ext cx="5976938" cy="4373563"/>
          </a:xfrm>
          <a:prstGeom prst="rect">
            <a:avLst/>
          </a:prstGeom>
          <a:noFill/>
        </p:spPr>
      </p:pic>
      <p:sp>
        <p:nvSpPr>
          <p:cNvPr id="31754" name="Rectangle 10"/>
          <p:cNvSpPr>
            <a:spLocks noChangeArrowheads="1"/>
          </p:cNvSpPr>
          <p:nvPr/>
        </p:nvSpPr>
        <p:spPr bwMode="auto">
          <a:xfrm>
            <a:off x="7092950" y="2643188"/>
            <a:ext cx="1798638" cy="915987"/>
          </a:xfrm>
          <a:prstGeom prst="rect">
            <a:avLst/>
          </a:prstGeom>
          <a:noFill/>
          <a:ln w="9525">
            <a:noFill/>
            <a:miter lim="800000"/>
            <a:headEnd/>
            <a:tailEnd/>
          </a:ln>
          <a:effectLst/>
        </p:spPr>
        <p:txBody>
          <a:bodyPr anchor="ctr">
            <a:spAutoFit/>
          </a:bodyPr>
          <a:lstStyle/>
          <a:p>
            <a:pPr fontAlgn="t"/>
            <a:r>
              <a:rPr lang="ru-RU" b="1" u="sng">
                <a:hlinkClick r:id="rId4"/>
              </a:rPr>
              <a:t>http://agroexp.narod.ru/soil_analyses.htm</a:t>
            </a:r>
            <a:r>
              <a:rPr lang="ru-RU"/>
              <a:t> </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p:txBody>
          <a:bodyPr/>
          <a:lstStyle/>
          <a:p>
            <a:r>
              <a:rPr lang="ru-RU" sz="2800"/>
              <a:t>Живые организмы (живое вещество)</a:t>
            </a:r>
          </a:p>
        </p:txBody>
      </p:sp>
      <p:pic>
        <p:nvPicPr>
          <p:cNvPr id="32774" name="Picture 6" descr="Безымянный"/>
          <p:cNvPicPr>
            <a:picLocks noGrp="1" noChangeAspect="1" noChangeArrowheads="1"/>
          </p:cNvPicPr>
          <p:nvPr>
            <p:ph sz="half" idx="1"/>
          </p:nvPr>
        </p:nvPicPr>
        <p:blipFill>
          <a:blip r:embed="rId2" cstate="print"/>
          <a:srcRect/>
          <a:stretch>
            <a:fillRect/>
          </a:stretch>
        </p:blipFill>
        <p:spPr>
          <a:xfrm>
            <a:off x="2051050" y="1196975"/>
            <a:ext cx="4319588" cy="3240088"/>
          </a:xfrm>
        </p:spPr>
      </p:pic>
      <p:sp>
        <p:nvSpPr>
          <p:cNvPr id="32773" name="Rectangle 5"/>
          <p:cNvSpPr>
            <a:spLocks noGrp="1" noChangeArrowheads="1"/>
          </p:cNvSpPr>
          <p:nvPr>
            <p:ph type="body" sz="half" idx="2"/>
          </p:nvPr>
        </p:nvSpPr>
        <p:spPr>
          <a:xfrm>
            <a:off x="457200" y="4652963"/>
            <a:ext cx="8229600" cy="1728787"/>
          </a:xfrm>
        </p:spPr>
        <p:txBody>
          <a:bodyPr/>
          <a:lstStyle/>
          <a:p>
            <a:pPr algn="just">
              <a:lnSpc>
                <a:spcPct val="80000"/>
              </a:lnSpc>
              <a:buFontTx/>
              <a:buNone/>
            </a:pPr>
            <a:r>
              <a:rPr lang="ru-RU" sz="2000"/>
              <a:t>	Хотя границы биосферы довольно узки, живые организмы в их пределах распределены очень неравномерно. На большой высоте и в глубинах гидросферы и литосферы организмы встречаются относительно редко. Жизнь сосредоточена главным образом на поверхности земли, в почве и в приповерхностном слое океана. </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3"/>
          <p:cNvSpPr>
            <a:spLocks noGrp="1" noChangeArrowheads="1"/>
          </p:cNvSpPr>
          <p:nvPr>
            <p:ph type="body" sz="half" idx="2"/>
          </p:nvPr>
        </p:nvSpPr>
        <p:spPr>
          <a:xfrm>
            <a:off x="4648200" y="620713"/>
            <a:ext cx="4038600" cy="5505450"/>
          </a:xfrm>
        </p:spPr>
        <p:txBody>
          <a:bodyPr/>
          <a:lstStyle/>
          <a:p>
            <a:pPr algn="just">
              <a:buFontTx/>
              <a:buNone/>
            </a:pPr>
            <a:r>
              <a:rPr lang="ru-RU" sz="2400"/>
              <a:t>	</a:t>
            </a:r>
            <a:r>
              <a:rPr lang="ru-RU" sz="2000"/>
              <a:t>Биомасса организмов, обитающих на суше, на 99,2% представлена зелеными растениями и 0,8% — животными и микроорганизмами. Напротив, в океане на долю растений приходится 6,3%, а на долю животных и микроорганизмов 93,7% всей биомассы. Жизнь сосредоточена главным образом на суше. Суммарная биомасса океана составляет всего 0,13% биомассы всех существ, обитающих на Земле.</a:t>
            </a:r>
            <a:r>
              <a:rPr lang="ru-RU" sz="2400"/>
              <a:t> </a:t>
            </a:r>
          </a:p>
        </p:txBody>
      </p:sp>
      <p:pic>
        <p:nvPicPr>
          <p:cNvPr id="33798" name="Picture 6"/>
          <p:cNvPicPr>
            <a:picLocks noGrp="1" noChangeAspect="1" noChangeArrowheads="1"/>
          </p:cNvPicPr>
          <p:nvPr>
            <p:ph sz="half" idx="1"/>
          </p:nvPr>
        </p:nvPicPr>
        <p:blipFill>
          <a:blip r:embed="rId2" cstate="print"/>
          <a:srcRect/>
          <a:stretch>
            <a:fillRect/>
          </a:stretch>
        </p:blipFill>
        <p:spPr>
          <a:xfrm>
            <a:off x="468313" y="1341438"/>
            <a:ext cx="4038600" cy="3044825"/>
          </a:xfrm>
          <a:ln/>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7" name="Rectangle 3"/>
          <p:cNvSpPr>
            <a:spLocks noGrp="1" noChangeArrowheads="1"/>
          </p:cNvSpPr>
          <p:nvPr>
            <p:ph type="body" idx="1"/>
          </p:nvPr>
        </p:nvSpPr>
        <p:spPr>
          <a:xfrm>
            <a:off x="468313" y="981075"/>
            <a:ext cx="8229600" cy="4525963"/>
          </a:xfrm>
        </p:spPr>
        <p:txBody>
          <a:bodyPr/>
          <a:lstStyle/>
          <a:p>
            <a:pPr algn="just">
              <a:lnSpc>
                <a:spcPct val="80000"/>
              </a:lnSpc>
              <a:buFontTx/>
              <a:buNone/>
            </a:pPr>
            <a:r>
              <a:rPr lang="ru-RU" sz="2000"/>
              <a:t>	В распределении живых организмов по видовому составу наблюдается важная закономерность. Из общего числа видов 21% приходится на растения, но их вклад в общую биомассу составляет 99%. Среди животных 96% видов — беспозвоночные и только 4% - позвоночные, из которых только десятая часть — млекопитающие. Таким образом, в количественном отношении преобладают формы, стоящие на относительно низком уровне эволюционного развития. Масса живого вещества составляет всего 0,01-0,02% от косного вещества биосферы, однако она играет ведущую роль в геохимических процессах. Вещества и энергию, необходимую для обмена веществ, организмы черпают из окружающей среды. Огромные количества живой материи воссоздаются, преобразуются и разлагаются. Ежегодно, благодаря жизнедеятельности растений и животных, воспроизводится около 10% биомассы. Деятельность живых организмов служит основой круговорота веществ в природе.</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p:txBody>
          <a:bodyPr/>
          <a:lstStyle/>
          <a:p>
            <a:r>
              <a:rPr lang="ru-RU"/>
              <a:t>Литература</a:t>
            </a:r>
          </a:p>
        </p:txBody>
      </p:sp>
      <p:pic>
        <p:nvPicPr>
          <p:cNvPr id="47107" name="Picture 3"/>
          <p:cNvPicPr>
            <a:picLocks noChangeAspect="1" noChangeArrowheads="1"/>
          </p:cNvPicPr>
          <p:nvPr>
            <p:ph type="body" idx="1"/>
          </p:nvPr>
        </p:nvPicPr>
        <p:blipFill>
          <a:blip r:embed="rId2" cstate="print"/>
          <a:srcRect/>
          <a:stretch>
            <a:fillRect/>
          </a:stretch>
        </p:blipFill>
        <p:spPr>
          <a:xfrm>
            <a:off x="971550" y="3284538"/>
            <a:ext cx="5400675" cy="1800225"/>
          </a:xfrm>
        </p:spPr>
      </p:pic>
      <p:sp>
        <p:nvSpPr>
          <p:cNvPr id="47108" name="Rectangle 4"/>
          <p:cNvSpPr>
            <a:spLocks noChangeArrowheads="1"/>
          </p:cNvSpPr>
          <p:nvPr/>
        </p:nvSpPr>
        <p:spPr bwMode="auto">
          <a:xfrm>
            <a:off x="827088" y="1582738"/>
            <a:ext cx="6911975" cy="1311275"/>
          </a:xfrm>
          <a:prstGeom prst="rect">
            <a:avLst/>
          </a:prstGeom>
          <a:noFill/>
          <a:ln w="9525">
            <a:noFill/>
            <a:miter lim="800000"/>
            <a:headEnd/>
            <a:tailEnd/>
          </a:ln>
          <a:effectLst/>
        </p:spPr>
        <p:txBody>
          <a:bodyPr anchor="ctr">
            <a:spAutoFit/>
          </a:bodyPr>
          <a:lstStyle/>
          <a:p>
            <a:r>
              <a:rPr lang="ru-RU" sz="2000"/>
              <a:t>Захаров В. Б. Общая биология: Учеб. Для 10-11 кл. общеобразоват. учреждений. - М.: Дрофа, 2004.</a:t>
            </a:r>
          </a:p>
          <a:p>
            <a:endParaRPr lang="ru-RU" sz="2000"/>
          </a:p>
          <a:p>
            <a:r>
              <a:rPr lang="ru-RU" sz="2000"/>
              <a:t>Ресурсы сети ИНТЕРНЕТ.</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8" name="Rectangle 6"/>
          <p:cNvSpPr>
            <a:spLocks noGrp="1" noChangeArrowheads="1"/>
          </p:cNvSpPr>
          <p:nvPr>
            <p:ph type="body" sz="half" idx="2"/>
          </p:nvPr>
        </p:nvSpPr>
        <p:spPr>
          <a:xfrm>
            <a:off x="3924300" y="476250"/>
            <a:ext cx="4762500" cy="5649913"/>
          </a:xfrm>
        </p:spPr>
        <p:txBody>
          <a:bodyPr/>
          <a:lstStyle/>
          <a:p>
            <a:pPr algn="just">
              <a:lnSpc>
                <a:spcPct val="90000"/>
              </a:lnSpc>
              <a:buFontTx/>
              <a:buNone/>
            </a:pPr>
            <a:r>
              <a:rPr lang="ru-RU" sz="2000"/>
              <a:t>	Около 70 лет назад выдающийся ученый академик В. И. Вернадский разработал учение о биосфере — оболочке Земли, населенной живыми организмами. В.И. Вернадский распространил понятие биосферы не только на организмы, но и на среду их обитания. Выявив геологическую роль живых организмов, он показал, что их деятельность представляет собой важнейший фактор преобразования минеральных оболочек планеты. Правильно поэтому называть биосферу оболочкой Земли, которая не только населена, но и преобразуется живыми существами. </a:t>
            </a:r>
          </a:p>
        </p:txBody>
      </p:sp>
      <p:pic>
        <p:nvPicPr>
          <p:cNvPr id="3080" name="Picture 8" descr="Картинка 1 из 1157">
            <a:hlinkClick r:id="rId2"/>
          </p:cNvPr>
          <p:cNvPicPr>
            <a:picLocks noChangeAspect="1" noChangeArrowheads="1"/>
          </p:cNvPicPr>
          <p:nvPr/>
        </p:nvPicPr>
        <p:blipFill>
          <a:blip r:embed="rId3" cstate="print"/>
          <a:srcRect/>
          <a:stretch>
            <a:fillRect/>
          </a:stretch>
        </p:blipFill>
        <p:spPr bwMode="auto">
          <a:xfrm>
            <a:off x="323850" y="404813"/>
            <a:ext cx="3600450" cy="4752975"/>
          </a:xfrm>
          <a:prstGeom prst="rect">
            <a:avLst/>
          </a:prstGeom>
          <a:noFill/>
        </p:spPr>
      </p:pic>
      <p:sp>
        <p:nvSpPr>
          <p:cNvPr id="3081" name="Rectangle 9"/>
          <p:cNvSpPr>
            <a:spLocks noChangeArrowheads="1"/>
          </p:cNvSpPr>
          <p:nvPr/>
        </p:nvSpPr>
        <p:spPr bwMode="auto">
          <a:xfrm>
            <a:off x="0" y="5445125"/>
            <a:ext cx="3744913" cy="803275"/>
          </a:xfrm>
          <a:prstGeom prst="rect">
            <a:avLst/>
          </a:prstGeom>
          <a:noFill/>
          <a:ln w="9525">
            <a:noFill/>
            <a:miter lim="800000"/>
            <a:headEnd/>
            <a:tailEnd/>
          </a:ln>
          <a:effectLst/>
        </p:spPr>
        <p:txBody>
          <a:bodyPr lIns="333270" tIns="39675" rIns="0" bIns="0" anchor="ctr">
            <a:spAutoFit/>
          </a:bodyPr>
          <a:lstStyle/>
          <a:p>
            <a:pPr algn="ctr"/>
            <a:r>
              <a:rPr lang="ru-RU" sz="1600" b="1"/>
              <a:t>В.И. Вернадский - гений русской науки</a:t>
            </a:r>
          </a:p>
          <a:p>
            <a:pPr lvl="1" algn="ctr"/>
            <a:r>
              <a:rPr lang="ru-RU" sz="1600" b="1" u="sng">
                <a:hlinkClick r:id="rId4"/>
              </a:rPr>
              <a:t>http://zisvrk.narod.ru/zn.html</a:t>
            </a:r>
            <a:r>
              <a:rPr lang="ru-RU"/>
              <a:t> </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103" name="Picture 7"/>
          <p:cNvPicPr>
            <a:picLocks noGrp="1" noChangeAspect="1" noChangeArrowheads="1"/>
          </p:cNvPicPr>
          <p:nvPr>
            <p:ph sz="quarter" idx="1"/>
          </p:nvPr>
        </p:nvPicPr>
        <p:blipFill>
          <a:blip r:embed="rId2" cstate="print"/>
          <a:srcRect/>
          <a:stretch>
            <a:fillRect/>
          </a:stretch>
        </p:blipFill>
        <p:spPr>
          <a:xfrm>
            <a:off x="323850" y="549275"/>
            <a:ext cx="1944688" cy="1465263"/>
          </a:xfrm>
          <a:ln/>
        </p:spPr>
      </p:pic>
      <p:sp>
        <p:nvSpPr>
          <p:cNvPr id="4102" name="Rectangle 6"/>
          <p:cNvSpPr>
            <a:spLocks noGrp="1" noChangeArrowheads="1"/>
          </p:cNvSpPr>
          <p:nvPr>
            <p:ph type="body" sz="half" idx="3"/>
          </p:nvPr>
        </p:nvSpPr>
        <p:spPr>
          <a:xfrm>
            <a:off x="2627313" y="620713"/>
            <a:ext cx="6059487" cy="2952750"/>
          </a:xfrm>
        </p:spPr>
        <p:txBody>
          <a:bodyPr/>
          <a:lstStyle/>
          <a:p>
            <a:pPr algn="just">
              <a:lnSpc>
                <a:spcPct val="80000"/>
              </a:lnSpc>
              <a:buFontTx/>
              <a:buNone/>
            </a:pPr>
            <a:r>
              <a:rPr lang="ru-RU" sz="2000"/>
              <a:t>	Биосфера включает: живое вещество, образованное совокупностью организмов; биогенное вещество, которое создается в процессе жизнедеятельности организмов (газы атмосферы, каменный уголь, нефть, известняки и др.); косное вещество, которое формируется без участия живых организмов; биокосное вещество, представляющее собой совместный результат жизнедеятельности организмов и небиологических процессов (например, почвы).</a:t>
            </a:r>
          </a:p>
        </p:txBody>
      </p:sp>
      <p:pic>
        <p:nvPicPr>
          <p:cNvPr id="4104" name="Picture 8"/>
          <p:cNvPicPr>
            <a:picLocks noChangeAspect="1" noChangeArrowheads="1"/>
          </p:cNvPicPr>
          <p:nvPr>
            <p:ph sz="quarter" idx="2"/>
          </p:nvPr>
        </p:nvPicPr>
        <p:blipFill>
          <a:blip r:embed="rId3" cstate="print"/>
          <a:srcRect/>
          <a:stretch>
            <a:fillRect/>
          </a:stretch>
        </p:blipFill>
        <p:spPr>
          <a:xfrm>
            <a:off x="323850" y="2060575"/>
            <a:ext cx="1871663" cy="1411288"/>
          </a:xfrm>
          <a:noFill/>
          <a:ln/>
        </p:spPr>
      </p:pic>
      <p:pic>
        <p:nvPicPr>
          <p:cNvPr id="4107" name="Picture 11"/>
          <p:cNvPicPr>
            <a:picLocks noChangeAspect="1" noChangeArrowheads="1"/>
          </p:cNvPicPr>
          <p:nvPr/>
        </p:nvPicPr>
        <p:blipFill>
          <a:blip r:embed="rId4" cstate="print"/>
          <a:srcRect/>
          <a:stretch>
            <a:fillRect/>
          </a:stretch>
        </p:blipFill>
        <p:spPr bwMode="auto">
          <a:xfrm>
            <a:off x="323850" y="4941888"/>
            <a:ext cx="1871663" cy="1411287"/>
          </a:xfrm>
          <a:prstGeom prst="rect">
            <a:avLst/>
          </a:prstGeom>
          <a:noFill/>
          <a:ln w="9525">
            <a:noFill/>
            <a:miter lim="800000"/>
            <a:headEnd/>
            <a:tailEnd/>
          </a:ln>
          <a:effectLst/>
        </p:spPr>
      </p:pic>
      <p:pic>
        <p:nvPicPr>
          <p:cNvPr id="4108" name="Picture 12"/>
          <p:cNvPicPr>
            <a:picLocks noChangeAspect="1" noChangeArrowheads="1"/>
          </p:cNvPicPr>
          <p:nvPr/>
        </p:nvPicPr>
        <p:blipFill>
          <a:blip r:embed="rId5" cstate="print"/>
          <a:srcRect/>
          <a:stretch>
            <a:fillRect/>
          </a:stretch>
        </p:blipFill>
        <p:spPr bwMode="auto">
          <a:xfrm>
            <a:off x="323850" y="3500438"/>
            <a:ext cx="1871663" cy="1412875"/>
          </a:xfrm>
          <a:prstGeom prst="rect">
            <a:avLst/>
          </a:prstGeom>
          <a:noFill/>
          <a:ln w="9525">
            <a:noFill/>
            <a:miter lim="800000"/>
            <a:headEnd/>
            <a:tailEnd/>
          </a:ln>
          <a:effectLst/>
        </p:spPr>
      </p:pic>
      <p:pic>
        <p:nvPicPr>
          <p:cNvPr id="4110" name="Picture 14" descr="Картинка 5 из 1849">
            <a:hlinkClick r:id="rId6"/>
          </p:cNvPr>
          <p:cNvPicPr>
            <a:picLocks noChangeAspect="1" noChangeArrowheads="1"/>
          </p:cNvPicPr>
          <p:nvPr/>
        </p:nvPicPr>
        <p:blipFill>
          <a:blip r:embed="rId7" cstate="print"/>
          <a:srcRect/>
          <a:stretch>
            <a:fillRect/>
          </a:stretch>
        </p:blipFill>
        <p:spPr bwMode="auto">
          <a:xfrm>
            <a:off x="3059113" y="3573463"/>
            <a:ext cx="2160587" cy="1439862"/>
          </a:xfrm>
          <a:prstGeom prst="rect">
            <a:avLst/>
          </a:prstGeom>
          <a:noFill/>
        </p:spPr>
      </p:pic>
      <p:pic>
        <p:nvPicPr>
          <p:cNvPr id="4112" name="Picture 16" descr="Картинка 4 из 105239">
            <a:hlinkClick r:id="rId8"/>
          </p:cNvPr>
          <p:cNvPicPr>
            <a:picLocks noChangeAspect="1" noChangeArrowheads="1"/>
          </p:cNvPicPr>
          <p:nvPr/>
        </p:nvPicPr>
        <p:blipFill>
          <a:blip r:embed="rId9" cstate="print"/>
          <a:srcRect/>
          <a:stretch>
            <a:fillRect/>
          </a:stretch>
        </p:blipFill>
        <p:spPr bwMode="auto">
          <a:xfrm>
            <a:off x="5292725" y="3598863"/>
            <a:ext cx="2159000" cy="1446212"/>
          </a:xfrm>
          <a:prstGeom prst="rect">
            <a:avLst/>
          </a:prstGeom>
          <a:noFill/>
        </p:spPr>
      </p:pic>
      <p:pic>
        <p:nvPicPr>
          <p:cNvPr id="4114" name="Picture 18" descr="Картинка 2 из 31565">
            <a:hlinkClick r:id="rId10"/>
          </p:cNvPr>
          <p:cNvPicPr>
            <a:picLocks noChangeAspect="1" noChangeArrowheads="1"/>
          </p:cNvPicPr>
          <p:nvPr/>
        </p:nvPicPr>
        <p:blipFill>
          <a:blip r:embed="rId11" cstate="print"/>
          <a:srcRect/>
          <a:stretch>
            <a:fillRect/>
          </a:stretch>
        </p:blipFill>
        <p:spPr bwMode="auto">
          <a:xfrm>
            <a:off x="4500563" y="5084763"/>
            <a:ext cx="1584325" cy="1584325"/>
          </a:xfrm>
          <a:prstGeom prst="rect">
            <a:avLst/>
          </a:prstGeom>
          <a:noFill/>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Rectangle 3"/>
          <p:cNvSpPr>
            <a:spLocks noGrp="1" noChangeArrowheads="1"/>
          </p:cNvSpPr>
          <p:nvPr>
            <p:ph type="body" sz="half" idx="2"/>
          </p:nvPr>
        </p:nvSpPr>
        <p:spPr>
          <a:xfrm>
            <a:off x="4643438" y="1268413"/>
            <a:ext cx="4038600" cy="3960812"/>
          </a:xfrm>
        </p:spPr>
        <p:txBody>
          <a:bodyPr/>
          <a:lstStyle/>
          <a:p>
            <a:pPr algn="just">
              <a:lnSpc>
                <a:spcPct val="90000"/>
              </a:lnSpc>
              <a:buFontTx/>
              <a:buNone/>
            </a:pPr>
            <a:r>
              <a:rPr lang="ru-RU" sz="2000"/>
              <a:t>	Границы биосферы определяются факторами земной среды, которые делают невозможным существование живых организмов. Верхняя граница проходит примерно на высоте 20 км от поверхности планеты и отграничена слоем озона, который задерживает губительную для жизни коротковолновую часть ультрафиолетового излучения Солнца. </a:t>
            </a:r>
            <a:endParaRPr lang="ru-RU" sz="2800"/>
          </a:p>
        </p:txBody>
      </p:sp>
      <p:pic>
        <p:nvPicPr>
          <p:cNvPr id="5127" name="Picture 7" descr="Картинка 3 из 1033">
            <a:hlinkClick r:id="rId2"/>
          </p:cNvPr>
          <p:cNvPicPr>
            <a:picLocks noChangeAspect="1" noChangeArrowheads="1"/>
          </p:cNvPicPr>
          <p:nvPr/>
        </p:nvPicPr>
        <p:blipFill>
          <a:blip r:embed="rId3" cstate="print"/>
          <a:srcRect/>
          <a:stretch>
            <a:fillRect/>
          </a:stretch>
        </p:blipFill>
        <p:spPr bwMode="auto">
          <a:xfrm>
            <a:off x="611188" y="1268413"/>
            <a:ext cx="3810000" cy="3810000"/>
          </a:xfrm>
          <a:prstGeom prst="rect">
            <a:avLst/>
          </a:prstGeom>
          <a:noFill/>
        </p:spPr>
      </p:pic>
      <p:sp>
        <p:nvSpPr>
          <p:cNvPr id="5128" name="Rectangle 8"/>
          <p:cNvSpPr>
            <a:spLocks noChangeArrowheads="1"/>
          </p:cNvSpPr>
          <p:nvPr/>
        </p:nvSpPr>
        <p:spPr bwMode="auto">
          <a:xfrm>
            <a:off x="395288" y="5373688"/>
            <a:ext cx="3816350" cy="1138237"/>
          </a:xfrm>
          <a:prstGeom prst="rect">
            <a:avLst/>
          </a:prstGeom>
          <a:noFill/>
          <a:ln w="9525">
            <a:noFill/>
            <a:miter lim="800000"/>
            <a:headEnd/>
            <a:tailEnd/>
          </a:ln>
          <a:effectLst/>
        </p:spPr>
        <p:txBody>
          <a:bodyPr lIns="333270" tIns="39675" rIns="0" bIns="0" anchor="ctr">
            <a:spAutoFit/>
          </a:bodyPr>
          <a:lstStyle/>
          <a:p>
            <a:pPr algn="ctr"/>
            <a:r>
              <a:rPr lang="ru-RU" b="1"/>
              <a:t>утончение в озоновом слое над Антарктикой... </a:t>
            </a:r>
          </a:p>
          <a:p>
            <a:pPr lvl="1" algn="ctr"/>
            <a:r>
              <a:rPr lang="ru-RU" b="1" u="sng">
                <a:hlinkClick r:id="rId4"/>
              </a:rPr>
              <a:t>http://www.bublikov.ucoz.ru/news/12</a:t>
            </a:r>
            <a:endParaRPr lang="ru-RU"/>
          </a:p>
        </p:txBody>
      </p:sp>
      <p:sp>
        <p:nvSpPr>
          <p:cNvPr id="5129" name="Rectangle 9"/>
          <p:cNvSpPr>
            <a:spLocks noGrp="1" noChangeArrowheads="1"/>
          </p:cNvSpPr>
          <p:nvPr>
            <p:ph type="title"/>
          </p:nvPr>
        </p:nvSpPr>
        <p:spPr>
          <a:xfrm>
            <a:off x="457200" y="274638"/>
            <a:ext cx="8229600" cy="922337"/>
          </a:xfrm>
        </p:spPr>
        <p:txBody>
          <a:bodyPr/>
          <a:lstStyle/>
          <a:p>
            <a:r>
              <a:rPr lang="ru-RU" sz="2800"/>
              <a:t>Косное вещество биосферы</a:t>
            </a:r>
            <a:r>
              <a:rPr lang="ru-RU"/>
              <a:t> </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50" name="Rectangle 6"/>
          <p:cNvSpPr>
            <a:spLocks noGrp="1" noChangeArrowheads="1"/>
          </p:cNvSpPr>
          <p:nvPr>
            <p:ph type="body" sz="half" idx="2"/>
          </p:nvPr>
        </p:nvSpPr>
        <p:spPr>
          <a:xfrm>
            <a:off x="457200" y="5589588"/>
            <a:ext cx="8229600" cy="792162"/>
          </a:xfrm>
        </p:spPr>
        <p:txBody>
          <a:bodyPr/>
          <a:lstStyle/>
          <a:p>
            <a:pPr algn="just">
              <a:buFontTx/>
              <a:buNone/>
            </a:pPr>
            <a:r>
              <a:rPr lang="ru-RU" sz="2000"/>
              <a:t>	В гидросфере земной коры организмы проникают на всю глубину Мирового океана — до 10-11 км.</a:t>
            </a:r>
            <a:r>
              <a:rPr lang="ru-RU" sz="2800"/>
              <a:t> </a:t>
            </a:r>
          </a:p>
        </p:txBody>
      </p:sp>
      <p:pic>
        <p:nvPicPr>
          <p:cNvPr id="6154" name="Picture 10" descr="Картинка 5 из 156355">
            <a:hlinkClick r:id="rId2"/>
          </p:cNvPr>
          <p:cNvPicPr>
            <a:picLocks noChangeAspect="1" noChangeArrowheads="1"/>
          </p:cNvPicPr>
          <p:nvPr/>
        </p:nvPicPr>
        <p:blipFill>
          <a:blip r:embed="rId3" cstate="print"/>
          <a:srcRect/>
          <a:stretch>
            <a:fillRect/>
          </a:stretch>
        </p:blipFill>
        <p:spPr bwMode="auto">
          <a:xfrm>
            <a:off x="468313" y="333375"/>
            <a:ext cx="7848600" cy="5095875"/>
          </a:xfrm>
          <a:prstGeom prst="rect">
            <a:avLst/>
          </a:prstGeom>
          <a:noFill/>
        </p:spPr>
      </p:pic>
      <p:sp>
        <p:nvSpPr>
          <p:cNvPr id="6155" name="Rectangle 11"/>
          <p:cNvSpPr>
            <a:spLocks noChangeArrowheads="1"/>
          </p:cNvSpPr>
          <p:nvPr/>
        </p:nvSpPr>
        <p:spPr bwMode="auto">
          <a:xfrm>
            <a:off x="3419475" y="476250"/>
            <a:ext cx="4854575" cy="588963"/>
          </a:xfrm>
          <a:prstGeom prst="rect">
            <a:avLst/>
          </a:prstGeom>
          <a:noFill/>
          <a:ln w="9525">
            <a:noFill/>
            <a:miter lim="800000"/>
            <a:headEnd/>
            <a:tailEnd/>
          </a:ln>
          <a:effectLst/>
        </p:spPr>
        <p:txBody>
          <a:bodyPr wrap="none" lIns="333270" tIns="39675" rIns="0" bIns="0" anchor="ctr">
            <a:spAutoFit/>
          </a:bodyPr>
          <a:lstStyle/>
          <a:p>
            <a:pPr algn="ctr"/>
            <a:r>
              <a:rPr lang="ru-RU" b="1">
                <a:solidFill>
                  <a:schemeClr val="bg1"/>
                </a:solidFill>
              </a:rPr>
              <a:t>фото Seawind Острова в океане </a:t>
            </a:r>
          </a:p>
          <a:p>
            <a:pPr lvl="1" algn="ctr"/>
            <a:r>
              <a:rPr lang="ru-RU" b="1" u="sng">
                <a:solidFill>
                  <a:schemeClr val="bg1"/>
                </a:solidFill>
                <a:hlinkClick r:id="rId4"/>
              </a:rPr>
              <a:t>http://www.photosight.ru/photo.php?phot</a:t>
            </a:r>
            <a:endParaRPr lang="ru-RU">
              <a:solidFill>
                <a:schemeClr val="bg1"/>
              </a:solidFill>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3"/>
          <p:cNvSpPr>
            <a:spLocks noGrp="1" noChangeArrowheads="1"/>
          </p:cNvSpPr>
          <p:nvPr>
            <p:ph type="body" sz="half" idx="2"/>
          </p:nvPr>
        </p:nvSpPr>
        <p:spPr/>
        <p:txBody>
          <a:bodyPr/>
          <a:lstStyle/>
          <a:p>
            <a:pPr algn="just">
              <a:buFontTx/>
              <a:buNone/>
            </a:pPr>
            <a:r>
              <a:rPr lang="ru-RU" sz="2000"/>
              <a:t>	В литосфере жизнь встречается на глубине 3,5—7,5 км, что обусловлено температурой земных недр и уровнем проникновения воды в жидком состоянии.</a:t>
            </a:r>
          </a:p>
        </p:txBody>
      </p:sp>
      <p:pic>
        <p:nvPicPr>
          <p:cNvPr id="14343" name="Picture 7" descr="Картинка 10 из 649">
            <a:hlinkClick r:id="rId2"/>
          </p:cNvPr>
          <p:cNvPicPr>
            <a:picLocks noChangeAspect="1" noChangeArrowheads="1"/>
          </p:cNvPicPr>
          <p:nvPr/>
        </p:nvPicPr>
        <p:blipFill>
          <a:blip r:embed="rId3" cstate="print"/>
          <a:srcRect/>
          <a:stretch>
            <a:fillRect/>
          </a:stretch>
        </p:blipFill>
        <p:spPr bwMode="auto">
          <a:xfrm>
            <a:off x="468313" y="333375"/>
            <a:ext cx="4049712" cy="4967288"/>
          </a:xfrm>
          <a:prstGeom prst="rect">
            <a:avLst/>
          </a:prstGeom>
          <a:noFill/>
        </p:spPr>
      </p:pic>
      <p:sp>
        <p:nvSpPr>
          <p:cNvPr id="14344" name="Rectangle 8"/>
          <p:cNvSpPr>
            <a:spLocks noChangeArrowheads="1"/>
          </p:cNvSpPr>
          <p:nvPr/>
        </p:nvSpPr>
        <p:spPr bwMode="auto">
          <a:xfrm>
            <a:off x="323850" y="5516563"/>
            <a:ext cx="4664075" cy="588962"/>
          </a:xfrm>
          <a:prstGeom prst="rect">
            <a:avLst/>
          </a:prstGeom>
          <a:noFill/>
          <a:ln w="9525">
            <a:noFill/>
            <a:miter lim="800000"/>
            <a:headEnd/>
            <a:tailEnd/>
          </a:ln>
          <a:effectLst/>
        </p:spPr>
        <p:txBody>
          <a:bodyPr wrap="none" lIns="333270" tIns="39675" rIns="0" bIns="0" anchor="ctr">
            <a:spAutoFit/>
          </a:bodyPr>
          <a:lstStyle/>
          <a:p>
            <a:pPr algn="ctr"/>
            <a:r>
              <a:rPr lang="ru-RU" b="1"/>
              <a:t>Перед движением литосферы </a:t>
            </a:r>
          </a:p>
          <a:p>
            <a:pPr lvl="1" algn="ctr"/>
            <a:r>
              <a:rPr lang="ru-RU" b="1" u="sng">
                <a:hlinkClick r:id="rId4"/>
              </a:rPr>
              <a:t>http://www.photosight.ru/users/165686/</a:t>
            </a:r>
            <a:r>
              <a:rPr lang="ru-RU"/>
              <a:t> </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6" name="Rectangle 6"/>
          <p:cNvSpPr>
            <a:spLocks noGrp="1" noChangeArrowheads="1"/>
          </p:cNvSpPr>
          <p:nvPr>
            <p:ph type="body" sz="half" idx="2"/>
          </p:nvPr>
        </p:nvSpPr>
        <p:spPr>
          <a:xfrm>
            <a:off x="457200" y="4652963"/>
            <a:ext cx="8229600" cy="1473200"/>
          </a:xfrm>
        </p:spPr>
        <p:txBody>
          <a:bodyPr/>
          <a:lstStyle/>
          <a:p>
            <a:pPr algn="just">
              <a:lnSpc>
                <a:spcPct val="90000"/>
              </a:lnSpc>
              <a:buFontTx/>
              <a:buNone/>
            </a:pPr>
            <a:r>
              <a:rPr lang="ru-RU" sz="2000"/>
              <a:t>	Атмосфера. Газовая оболочка состоит в основном из азота и кислорода. В небольших количествах в ней содержится диоксид углерода (0,03%) и озон. Состояние атмосферы оказывает большое влияние на физические, химические и биологические процессы на поверхности Земли и в водной среде.</a:t>
            </a:r>
            <a:r>
              <a:rPr lang="ru-RU" sz="2400"/>
              <a:t> </a:t>
            </a:r>
          </a:p>
        </p:txBody>
      </p:sp>
      <p:pic>
        <p:nvPicPr>
          <p:cNvPr id="15368" name="Picture 8" descr="Картинка 3 из 105239">
            <a:hlinkClick r:id="rId2"/>
          </p:cNvPr>
          <p:cNvPicPr>
            <a:picLocks noChangeAspect="1" noChangeArrowheads="1"/>
          </p:cNvPicPr>
          <p:nvPr/>
        </p:nvPicPr>
        <p:blipFill>
          <a:blip r:embed="rId3" cstate="print"/>
          <a:srcRect/>
          <a:stretch>
            <a:fillRect/>
          </a:stretch>
        </p:blipFill>
        <p:spPr bwMode="auto">
          <a:xfrm>
            <a:off x="900113" y="260350"/>
            <a:ext cx="6624637" cy="4213225"/>
          </a:xfrm>
          <a:prstGeom prst="rect">
            <a:avLst/>
          </a:prstGeom>
          <a:noFill/>
        </p:spPr>
      </p:pic>
      <p:sp>
        <p:nvSpPr>
          <p:cNvPr id="15369" name="Rectangle 9"/>
          <p:cNvSpPr>
            <a:spLocks noChangeArrowheads="1"/>
          </p:cNvSpPr>
          <p:nvPr/>
        </p:nvSpPr>
        <p:spPr bwMode="auto">
          <a:xfrm>
            <a:off x="4500563" y="3860800"/>
            <a:ext cx="4067175" cy="588963"/>
          </a:xfrm>
          <a:prstGeom prst="rect">
            <a:avLst/>
          </a:prstGeom>
          <a:noFill/>
          <a:ln w="9525">
            <a:noFill/>
            <a:miter lim="800000"/>
            <a:headEnd/>
            <a:tailEnd/>
          </a:ln>
          <a:effectLst/>
        </p:spPr>
        <p:txBody>
          <a:bodyPr wrap="none" lIns="333270" tIns="39675" rIns="0" bIns="0" anchor="ctr">
            <a:spAutoFit/>
          </a:bodyPr>
          <a:lstStyle/>
          <a:p>
            <a:pPr algn="ctr"/>
            <a:r>
              <a:rPr lang="ru-RU" b="1"/>
              <a:t>Атмосфера Земли. </a:t>
            </a:r>
          </a:p>
          <a:p>
            <a:pPr lvl="1" algn="ctr"/>
            <a:r>
              <a:rPr lang="ru-RU" b="1" u="sng">
                <a:hlinkClick r:id="rId4"/>
              </a:rPr>
              <a:t>http://ucosmos.ru/2009/05/page/1/</a:t>
            </a:r>
            <a:r>
              <a:rPr lang="ru-RU"/>
              <a:t> </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3"/>
          <p:cNvSpPr>
            <a:spLocks noGrp="1" noChangeArrowheads="1"/>
          </p:cNvSpPr>
          <p:nvPr>
            <p:ph type="body" sz="half" idx="2"/>
          </p:nvPr>
        </p:nvSpPr>
        <p:spPr>
          <a:xfrm>
            <a:off x="3995738" y="476250"/>
            <a:ext cx="4691062" cy="5113338"/>
          </a:xfrm>
        </p:spPr>
        <p:txBody>
          <a:bodyPr/>
          <a:lstStyle/>
          <a:p>
            <a:pPr algn="just">
              <a:buFontTx/>
              <a:buNone/>
            </a:pPr>
            <a:r>
              <a:rPr lang="ru-RU" sz="2000"/>
              <a:t>	Для биологических процессов наибольшее значение имеют: кислород, используемый для дыхания и минерализации мертвого органического вещества, диоксид углерода, участвующий в фотосинтезе, и озон, экранирующий земную поверхность от жесткого ультрафиолетового излучения. Азот, диоксид углерода, пары воды образовались в значительной мере благодаря вулканической деятельности, а кислород — в результате фотосинтеза. </a:t>
            </a:r>
          </a:p>
        </p:txBody>
      </p:sp>
      <p:pic>
        <p:nvPicPr>
          <p:cNvPr id="16391" name="Picture 7" descr="Картинка 1 из 980">
            <a:hlinkClick r:id="rId2"/>
          </p:cNvPr>
          <p:cNvPicPr>
            <a:picLocks noGrp="1" noChangeAspect="1" noChangeArrowheads="1"/>
          </p:cNvPicPr>
          <p:nvPr>
            <p:ph type="clipArt" sz="half" idx="1"/>
          </p:nvPr>
        </p:nvPicPr>
        <p:blipFill>
          <a:blip r:embed="rId3" cstate="print">
            <a:lum contrast="6000"/>
          </a:blip>
          <a:srcRect/>
          <a:stretch>
            <a:fillRect/>
          </a:stretch>
        </p:blipFill>
        <p:spPr>
          <a:xfrm>
            <a:off x="539750" y="333375"/>
            <a:ext cx="3060700" cy="5400675"/>
          </a:xfrm>
        </p:spPr>
      </p:pic>
      <p:sp>
        <p:nvSpPr>
          <p:cNvPr id="16392" name="Rectangle 8"/>
          <p:cNvSpPr>
            <a:spLocks noChangeArrowheads="1"/>
          </p:cNvSpPr>
          <p:nvPr/>
        </p:nvSpPr>
        <p:spPr bwMode="auto">
          <a:xfrm>
            <a:off x="0" y="6021388"/>
            <a:ext cx="5153025" cy="528637"/>
          </a:xfrm>
          <a:prstGeom prst="rect">
            <a:avLst/>
          </a:prstGeom>
          <a:noFill/>
          <a:ln w="9525">
            <a:noFill/>
            <a:miter lim="800000"/>
            <a:headEnd/>
            <a:tailEnd/>
          </a:ln>
          <a:effectLst/>
        </p:spPr>
        <p:txBody>
          <a:bodyPr wrap="none" lIns="333270" tIns="39675" rIns="0" bIns="0" anchor="ctr">
            <a:spAutoFit/>
          </a:bodyPr>
          <a:lstStyle/>
          <a:p>
            <a:pPr algn="ctr"/>
            <a:r>
              <a:rPr lang="ru-RU" sz="1600" b="1"/>
              <a:t>Ядро, атом и молекула кислорода </a:t>
            </a:r>
          </a:p>
          <a:p>
            <a:pPr lvl="1" algn="ctr"/>
            <a:r>
              <a:rPr lang="ru-RU" sz="1600" b="1" u="sng">
                <a:hlinkClick r:id="rId4"/>
              </a:rPr>
              <a:t>http://www.inauka.ru/blogs/article82270/print.html</a:t>
            </a:r>
            <a:endParaRPr lang="ru-RU" sz="160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3"/>
          <p:cNvSpPr>
            <a:spLocks noGrp="1" noChangeArrowheads="1"/>
          </p:cNvSpPr>
          <p:nvPr>
            <p:ph type="body" sz="half" idx="2"/>
          </p:nvPr>
        </p:nvSpPr>
        <p:spPr>
          <a:xfrm>
            <a:off x="250825" y="4797425"/>
            <a:ext cx="8435975" cy="1511300"/>
          </a:xfrm>
        </p:spPr>
        <p:txBody>
          <a:bodyPr/>
          <a:lstStyle/>
          <a:p>
            <a:pPr algn="just">
              <a:buFontTx/>
              <a:buNone/>
            </a:pPr>
            <a:r>
              <a:rPr lang="ru-RU" sz="2000"/>
              <a:t>	Гидросфера. Вода — важный компонент биосферы и один из необходимых факторов существования живых организмов. Основная ее часты (95%) находится в Мировом океане, который занимает около 70% поверхности земного шара и содержит 1300 млн.км.куб.</a:t>
            </a:r>
            <a:r>
              <a:rPr lang="ru-RU" sz="2800"/>
              <a:t> </a:t>
            </a:r>
          </a:p>
        </p:txBody>
      </p:sp>
      <p:pic>
        <p:nvPicPr>
          <p:cNvPr id="17415" name="Picture 7" descr="Картинка 7 из 535">
            <a:hlinkClick r:id="rId2"/>
          </p:cNvPr>
          <p:cNvPicPr>
            <a:picLocks noChangeAspect="1" noChangeArrowheads="1"/>
          </p:cNvPicPr>
          <p:nvPr/>
        </p:nvPicPr>
        <p:blipFill>
          <a:blip r:embed="rId3" cstate="print"/>
          <a:srcRect/>
          <a:stretch>
            <a:fillRect/>
          </a:stretch>
        </p:blipFill>
        <p:spPr bwMode="auto">
          <a:xfrm>
            <a:off x="1403350" y="333375"/>
            <a:ext cx="6048375" cy="4027488"/>
          </a:xfrm>
          <a:prstGeom prst="rect">
            <a:avLst/>
          </a:prstGeom>
          <a:noFill/>
        </p:spPr>
      </p:pic>
      <p:sp>
        <p:nvSpPr>
          <p:cNvPr id="17418" name="Rectangle 10"/>
          <p:cNvSpPr>
            <a:spLocks noChangeArrowheads="1"/>
          </p:cNvSpPr>
          <p:nvPr/>
        </p:nvSpPr>
        <p:spPr bwMode="auto">
          <a:xfrm>
            <a:off x="1331913" y="4437063"/>
            <a:ext cx="5946775" cy="314325"/>
          </a:xfrm>
          <a:prstGeom prst="rect">
            <a:avLst/>
          </a:prstGeom>
          <a:noFill/>
          <a:ln w="9525">
            <a:noFill/>
            <a:miter lim="800000"/>
            <a:headEnd/>
            <a:tailEnd/>
          </a:ln>
          <a:effectLst/>
        </p:spPr>
        <p:txBody>
          <a:bodyPr wrap="none" lIns="333270" tIns="39675" rIns="0" bIns="0" anchor="ctr">
            <a:spAutoFit/>
          </a:bodyPr>
          <a:lstStyle/>
          <a:p>
            <a:pPr algn="ctr"/>
            <a:r>
              <a:rPr lang="ru-RU" b="1" u="sng">
                <a:hlinkClick r:id="rId4"/>
              </a:rPr>
              <a:t>http://fio.novgorod.ru/projects/Project133/gidro.htm</a:t>
            </a:r>
            <a:endParaRPr lang="ru-RU"/>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Оформление по умолчанию">
  <a:themeElements>
    <a:clrScheme name="Оформление по умолчанию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fontScheme name="Оформление по умолчанию">
      <a:majorFont>
        <a:latin typeface="Arial"/>
        <a:ea typeface=""/>
        <a:cs typeface=""/>
      </a:majorFont>
      <a:minorFont>
        <a:latin typeface="Arial"/>
        <a:ea typeface=""/>
        <a:cs typeface=""/>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Оформление по умолчанию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Оформление по умолчанию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Оформление по умолчанию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Оформление по умолчанию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Оформление по умолчанию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Оформление по умолчанию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Оформление по умолчанию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Оформление по умолчанию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Оформление по умолчанию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Оформление по умолчанию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Оформление по умолчанию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Оформление по умолчанию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78</TotalTime>
  <Words>115</Words>
  <Application>Microsoft Office PowerPoint</Application>
  <PresentationFormat>Экран (4:3)</PresentationFormat>
  <Paragraphs>40</Paragraphs>
  <Slides>16</Slides>
  <Notes>0</Notes>
  <HiddenSlides>0</HiddenSlides>
  <MMClips>0</MMClips>
  <ScaleCrop>false</ScaleCrop>
  <HeadingPairs>
    <vt:vector size="6" baseType="variant">
      <vt:variant>
        <vt:lpstr>Использованные шрифты</vt:lpstr>
      </vt:variant>
      <vt:variant>
        <vt:i4>1</vt:i4>
      </vt:variant>
      <vt:variant>
        <vt:lpstr>Тема</vt:lpstr>
      </vt:variant>
      <vt:variant>
        <vt:i4>1</vt:i4>
      </vt:variant>
      <vt:variant>
        <vt:lpstr>Заголовки слайдов</vt:lpstr>
      </vt:variant>
      <vt:variant>
        <vt:i4>16</vt:i4>
      </vt:variant>
    </vt:vector>
  </HeadingPairs>
  <TitlesOfParts>
    <vt:vector size="18" baseType="lpstr">
      <vt:lpstr>Arial</vt:lpstr>
      <vt:lpstr>Оформление по умолчанию</vt:lpstr>
      <vt:lpstr>Структура биосферы</vt:lpstr>
      <vt:lpstr>Слайд 2</vt:lpstr>
      <vt:lpstr>Слайд 3</vt:lpstr>
      <vt:lpstr>Косное вещество биосферы </vt:lpstr>
      <vt:lpstr>Слайд 5</vt:lpstr>
      <vt:lpstr>Слайд 6</vt:lpstr>
      <vt:lpstr>Слайд 7</vt:lpstr>
      <vt:lpstr>Слайд 8</vt:lpstr>
      <vt:lpstr>Слайд 9</vt:lpstr>
      <vt:lpstr>Слайд 10</vt:lpstr>
      <vt:lpstr>Слайд 11</vt:lpstr>
      <vt:lpstr>Слайд 12</vt:lpstr>
      <vt:lpstr>Живые организмы (живое вещество)</vt:lpstr>
      <vt:lpstr>Слайд 14</vt:lpstr>
      <vt:lpstr>Слайд 15</vt:lpstr>
      <vt:lpstr>Литература</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Биосфера, её структура и функции</dc:title>
  <dc:creator>Большаков</dc:creator>
  <cp:lastModifiedBy>Пользователь</cp:lastModifiedBy>
  <cp:revision>4</cp:revision>
  <dcterms:created xsi:type="dcterms:W3CDTF">2009-08-16T07:00:16Z</dcterms:created>
  <dcterms:modified xsi:type="dcterms:W3CDTF">2011-05-21T03:13:34Z</dcterms:modified>
</cp:coreProperties>
</file>