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70" r:id="rId6"/>
    <p:sldId id="262" r:id="rId7"/>
    <p:sldId id="269" r:id="rId8"/>
    <p:sldId id="273" r:id="rId9"/>
    <p:sldId id="277" r:id="rId10"/>
    <p:sldId id="266" r:id="rId11"/>
    <p:sldId id="275" r:id="rId12"/>
    <p:sldId id="274" r:id="rId13"/>
    <p:sldId id="276" r:id="rId14"/>
    <p:sldId id="271" r:id="rId15"/>
    <p:sldId id="267" r:id="rId16"/>
    <p:sldId id="268" r:id="rId17"/>
    <p:sldId id="257" r:id="rId18"/>
    <p:sldId id="272" r:id="rId19"/>
    <p:sldId id="281" r:id="rId20"/>
    <p:sldId id="278" r:id="rId21"/>
    <p:sldId id="260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1" autoAdjust="0"/>
  </p:normalViewPr>
  <p:slideViewPr>
    <p:cSldViewPr>
      <p:cViewPr varScale="1">
        <p:scale>
          <a:sx n="48" d="100"/>
          <a:sy n="48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BD5D9-03BC-4AE2-9124-E14625CFF76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D75CA5-CC35-40B6-8356-6AD6E20F69F7}">
      <dgm:prSet phldrT="[Текст]" custT="1"/>
      <dgm:spPr/>
      <dgm:t>
        <a:bodyPr/>
        <a:lstStyle/>
        <a:p>
          <a:pPr algn="l"/>
          <a:r>
            <a:rPr lang="ru-RU" sz="5400" dirty="0" smtClean="0"/>
            <a:t>     животные</a:t>
          </a:r>
          <a:endParaRPr lang="ru-RU" sz="5400" dirty="0"/>
        </a:p>
      </dgm:t>
    </dgm:pt>
    <dgm:pt modelId="{D7D5EC4F-EA7E-41F1-AD18-7C8977922838}" type="parTrans" cxnId="{5F830E4E-A450-4196-B426-A456D8789B5B}">
      <dgm:prSet/>
      <dgm:spPr/>
      <dgm:t>
        <a:bodyPr/>
        <a:lstStyle/>
        <a:p>
          <a:endParaRPr lang="ru-RU"/>
        </a:p>
      </dgm:t>
    </dgm:pt>
    <dgm:pt modelId="{04C4D3F6-BBCA-426B-8C37-3C2FC43C3FE3}" type="sibTrans" cxnId="{5F830E4E-A450-4196-B426-A456D8789B5B}">
      <dgm:prSet/>
      <dgm:spPr/>
      <dgm:t>
        <a:bodyPr/>
        <a:lstStyle/>
        <a:p>
          <a:endParaRPr lang="ru-RU"/>
        </a:p>
      </dgm:t>
    </dgm:pt>
    <dgm:pt modelId="{799E056C-40C5-4ADA-BDEF-E7BEDB2ADF6A}">
      <dgm:prSet phldrT="[Текст]"/>
      <dgm:spPr/>
      <dgm:t>
        <a:bodyPr/>
        <a:lstStyle/>
        <a:p>
          <a:pPr algn="l"/>
          <a:endParaRPr lang="ru-RU" sz="2900" dirty="0"/>
        </a:p>
      </dgm:t>
    </dgm:pt>
    <dgm:pt modelId="{01E69B2F-3045-40C2-9033-B5309D547F85}" type="parTrans" cxnId="{82A1E240-0107-4152-B550-3EDF2231A940}">
      <dgm:prSet/>
      <dgm:spPr/>
      <dgm:t>
        <a:bodyPr/>
        <a:lstStyle/>
        <a:p>
          <a:endParaRPr lang="ru-RU"/>
        </a:p>
      </dgm:t>
    </dgm:pt>
    <dgm:pt modelId="{A4AEB242-853B-4E87-9574-CB2F13E8AF19}" type="sibTrans" cxnId="{82A1E240-0107-4152-B550-3EDF2231A940}">
      <dgm:prSet/>
      <dgm:spPr/>
      <dgm:t>
        <a:bodyPr/>
        <a:lstStyle/>
        <a:p>
          <a:endParaRPr lang="ru-RU"/>
        </a:p>
      </dgm:t>
    </dgm:pt>
    <dgm:pt modelId="{CB59630A-6453-4BA6-BF4A-8147C5A00B3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dirty="0" smtClean="0"/>
            <a:t>     грибы</a:t>
          </a:r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dirty="0"/>
        </a:p>
      </dgm:t>
    </dgm:pt>
    <dgm:pt modelId="{28A32185-0958-4E8A-AA23-A93EB2388866}" type="parTrans" cxnId="{07161867-87D7-47B9-A422-C4E4E660E450}">
      <dgm:prSet/>
      <dgm:spPr/>
      <dgm:t>
        <a:bodyPr/>
        <a:lstStyle/>
        <a:p>
          <a:endParaRPr lang="ru-RU"/>
        </a:p>
      </dgm:t>
    </dgm:pt>
    <dgm:pt modelId="{ACED4001-0133-4820-8B26-20DA1393EE55}" type="sibTrans" cxnId="{07161867-87D7-47B9-A422-C4E4E660E450}">
      <dgm:prSet/>
      <dgm:spPr/>
      <dgm:t>
        <a:bodyPr/>
        <a:lstStyle/>
        <a:p>
          <a:endParaRPr lang="ru-RU"/>
        </a:p>
      </dgm:t>
    </dgm:pt>
    <dgm:pt modelId="{96461E65-E432-4136-BD87-AFAC791E28C3}">
      <dgm:prSet phldrT="[Текст]"/>
      <dgm:spPr/>
      <dgm:t>
        <a:bodyPr/>
        <a:lstStyle/>
        <a:p>
          <a:r>
            <a:rPr lang="ru-RU" dirty="0" smtClean="0"/>
            <a:t>микроорганизмы</a:t>
          </a:r>
          <a:endParaRPr lang="ru-RU" dirty="0"/>
        </a:p>
      </dgm:t>
    </dgm:pt>
    <dgm:pt modelId="{4C270F69-2CC6-4A8B-867B-A887E72702A8}" type="parTrans" cxnId="{E2B25210-C5D5-4DA8-B9EE-107E9050EB4B}">
      <dgm:prSet/>
      <dgm:spPr/>
      <dgm:t>
        <a:bodyPr/>
        <a:lstStyle/>
        <a:p>
          <a:endParaRPr lang="ru-RU"/>
        </a:p>
      </dgm:t>
    </dgm:pt>
    <dgm:pt modelId="{D2AEE920-00F7-4338-9725-5CD70991B169}" type="sibTrans" cxnId="{E2B25210-C5D5-4DA8-B9EE-107E9050EB4B}">
      <dgm:prSet/>
      <dgm:spPr/>
      <dgm:t>
        <a:bodyPr/>
        <a:lstStyle/>
        <a:p>
          <a:endParaRPr lang="ru-RU"/>
        </a:p>
      </dgm:t>
    </dgm:pt>
    <dgm:pt modelId="{1BE397C0-DF91-4829-B37E-886AEEA52DB6}" type="pres">
      <dgm:prSet presAssocID="{E5BBD5D9-03BC-4AE2-9124-E14625CFF76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982CBD-4AB2-4A18-A8F4-B2B0B1829395}" type="pres">
      <dgm:prSet presAssocID="{ACD75CA5-CC35-40B6-8356-6AD6E20F69F7}" presName="comp" presStyleCnt="0"/>
      <dgm:spPr/>
    </dgm:pt>
    <dgm:pt modelId="{FF43BB1E-7C37-46A6-ACA7-2D5F1422BC73}" type="pres">
      <dgm:prSet presAssocID="{ACD75CA5-CC35-40B6-8356-6AD6E20F69F7}" presName="box" presStyleLbl="node1" presStyleIdx="0" presStyleCnt="3" custLinFactNeighborX="11111" custLinFactNeighborY="-25254"/>
      <dgm:spPr/>
      <dgm:t>
        <a:bodyPr/>
        <a:lstStyle/>
        <a:p>
          <a:endParaRPr lang="ru-RU"/>
        </a:p>
      </dgm:t>
    </dgm:pt>
    <dgm:pt modelId="{3B701769-9BA2-4F3F-82E2-DA19D309AECB}" type="pres">
      <dgm:prSet presAssocID="{ACD75CA5-CC35-40B6-8356-6AD6E20F69F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53E685-BEC5-4E1F-BD24-B325BCAF55A8}" type="pres">
      <dgm:prSet presAssocID="{ACD75CA5-CC35-40B6-8356-6AD6E20F69F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17922-2B79-4E15-BFD7-ACB76184DB2C}" type="pres">
      <dgm:prSet presAssocID="{04C4D3F6-BBCA-426B-8C37-3C2FC43C3FE3}" presName="spacer" presStyleCnt="0"/>
      <dgm:spPr/>
    </dgm:pt>
    <dgm:pt modelId="{EEB170CB-11B9-4A1B-A2D0-3787C28FA1FB}" type="pres">
      <dgm:prSet presAssocID="{CB59630A-6453-4BA6-BF4A-8147C5A00B34}" presName="comp" presStyleCnt="0"/>
      <dgm:spPr/>
    </dgm:pt>
    <dgm:pt modelId="{036870A5-A8B7-411F-980F-1382D3DB44A2}" type="pres">
      <dgm:prSet presAssocID="{CB59630A-6453-4BA6-BF4A-8147C5A00B34}" presName="box" presStyleLbl="node1" presStyleIdx="1" presStyleCnt="3"/>
      <dgm:spPr/>
      <dgm:t>
        <a:bodyPr/>
        <a:lstStyle/>
        <a:p>
          <a:endParaRPr lang="ru-RU"/>
        </a:p>
      </dgm:t>
    </dgm:pt>
    <dgm:pt modelId="{C3876937-1195-47F9-A183-7D90AFCA96DB}" type="pres">
      <dgm:prSet presAssocID="{CB59630A-6453-4BA6-BF4A-8147C5A00B3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3C010ED-23BC-4D31-B25E-F8E5220BDF26}" type="pres">
      <dgm:prSet presAssocID="{CB59630A-6453-4BA6-BF4A-8147C5A00B3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3B13-D1BD-4B87-92F4-AC763D18DD47}" type="pres">
      <dgm:prSet presAssocID="{ACED4001-0133-4820-8B26-20DA1393EE55}" presName="spacer" presStyleCnt="0"/>
      <dgm:spPr/>
    </dgm:pt>
    <dgm:pt modelId="{0F37A8EE-8B74-4848-AA17-36E43F896B84}" type="pres">
      <dgm:prSet presAssocID="{96461E65-E432-4136-BD87-AFAC791E28C3}" presName="comp" presStyleCnt="0"/>
      <dgm:spPr/>
    </dgm:pt>
    <dgm:pt modelId="{3ACC9F60-0948-4BCA-9A66-4449096022CC}" type="pres">
      <dgm:prSet presAssocID="{96461E65-E432-4136-BD87-AFAC791E28C3}" presName="box" presStyleLbl="node1" presStyleIdx="2" presStyleCnt="3"/>
      <dgm:spPr/>
      <dgm:t>
        <a:bodyPr/>
        <a:lstStyle/>
        <a:p>
          <a:endParaRPr lang="ru-RU"/>
        </a:p>
      </dgm:t>
    </dgm:pt>
    <dgm:pt modelId="{6C793E96-60E1-4CA7-8D64-A311EA7F4A67}" type="pres">
      <dgm:prSet presAssocID="{96461E65-E432-4136-BD87-AFAC791E28C3}" presName="img" presStyleLbl="fgImgPlace1" presStyleIdx="2" presStyleCnt="3"/>
      <dgm:spPr/>
    </dgm:pt>
    <dgm:pt modelId="{D634599E-8608-4287-B694-C66D60FB3EE4}" type="pres">
      <dgm:prSet presAssocID="{96461E65-E432-4136-BD87-AFAC791E28C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FB2462-337C-4C05-BA29-3B5EB235C832}" type="presOf" srcId="{799E056C-40C5-4ADA-BDEF-E7BEDB2ADF6A}" destId="{FF43BB1E-7C37-46A6-ACA7-2D5F1422BC73}" srcOrd="0" destOrd="1" presId="urn:microsoft.com/office/officeart/2005/8/layout/vList4#1"/>
    <dgm:cxn modelId="{6A520695-7E27-405B-BA01-1CE6947DBE8E}" type="presOf" srcId="{E5BBD5D9-03BC-4AE2-9124-E14625CFF76A}" destId="{1BE397C0-DF91-4829-B37E-886AEEA52DB6}" srcOrd="0" destOrd="0" presId="urn:microsoft.com/office/officeart/2005/8/layout/vList4#1"/>
    <dgm:cxn modelId="{98234780-EFD2-4126-A620-510E35276F95}" type="presOf" srcId="{ACD75CA5-CC35-40B6-8356-6AD6E20F69F7}" destId="{3853E685-BEC5-4E1F-BD24-B325BCAF55A8}" srcOrd="1" destOrd="0" presId="urn:microsoft.com/office/officeart/2005/8/layout/vList4#1"/>
    <dgm:cxn modelId="{07161867-87D7-47B9-A422-C4E4E660E450}" srcId="{E5BBD5D9-03BC-4AE2-9124-E14625CFF76A}" destId="{CB59630A-6453-4BA6-BF4A-8147C5A00B34}" srcOrd="1" destOrd="0" parTransId="{28A32185-0958-4E8A-AA23-A93EB2388866}" sibTransId="{ACED4001-0133-4820-8B26-20DA1393EE55}"/>
    <dgm:cxn modelId="{12CE00A2-503A-41DD-9632-192DFCA5E045}" type="presOf" srcId="{799E056C-40C5-4ADA-BDEF-E7BEDB2ADF6A}" destId="{3853E685-BEC5-4E1F-BD24-B325BCAF55A8}" srcOrd="1" destOrd="1" presId="urn:microsoft.com/office/officeart/2005/8/layout/vList4#1"/>
    <dgm:cxn modelId="{5453062F-1E93-4739-8CA9-693F4145C1BE}" type="presOf" srcId="{CB59630A-6453-4BA6-BF4A-8147C5A00B34}" destId="{63C010ED-23BC-4D31-B25E-F8E5220BDF26}" srcOrd="1" destOrd="0" presId="urn:microsoft.com/office/officeart/2005/8/layout/vList4#1"/>
    <dgm:cxn modelId="{59D7E460-8D00-4C5C-A247-814F043D3A06}" type="presOf" srcId="{96461E65-E432-4136-BD87-AFAC791E28C3}" destId="{3ACC9F60-0948-4BCA-9A66-4449096022CC}" srcOrd="0" destOrd="0" presId="urn:microsoft.com/office/officeart/2005/8/layout/vList4#1"/>
    <dgm:cxn modelId="{5F830E4E-A450-4196-B426-A456D8789B5B}" srcId="{E5BBD5D9-03BC-4AE2-9124-E14625CFF76A}" destId="{ACD75CA5-CC35-40B6-8356-6AD6E20F69F7}" srcOrd="0" destOrd="0" parTransId="{D7D5EC4F-EA7E-41F1-AD18-7C8977922838}" sibTransId="{04C4D3F6-BBCA-426B-8C37-3C2FC43C3FE3}"/>
    <dgm:cxn modelId="{3B5CBD8F-3BBC-46AF-BF2D-7616FC4522AB}" type="presOf" srcId="{96461E65-E432-4136-BD87-AFAC791E28C3}" destId="{D634599E-8608-4287-B694-C66D60FB3EE4}" srcOrd="1" destOrd="0" presId="urn:microsoft.com/office/officeart/2005/8/layout/vList4#1"/>
    <dgm:cxn modelId="{4C49B6EA-EAB0-441B-9B81-B21A4C574E2F}" type="presOf" srcId="{ACD75CA5-CC35-40B6-8356-6AD6E20F69F7}" destId="{FF43BB1E-7C37-46A6-ACA7-2D5F1422BC73}" srcOrd="0" destOrd="0" presId="urn:microsoft.com/office/officeart/2005/8/layout/vList4#1"/>
    <dgm:cxn modelId="{82A1E240-0107-4152-B550-3EDF2231A940}" srcId="{ACD75CA5-CC35-40B6-8356-6AD6E20F69F7}" destId="{799E056C-40C5-4ADA-BDEF-E7BEDB2ADF6A}" srcOrd="0" destOrd="0" parTransId="{01E69B2F-3045-40C2-9033-B5309D547F85}" sibTransId="{A4AEB242-853B-4E87-9574-CB2F13E8AF19}"/>
    <dgm:cxn modelId="{E2B25210-C5D5-4DA8-B9EE-107E9050EB4B}" srcId="{E5BBD5D9-03BC-4AE2-9124-E14625CFF76A}" destId="{96461E65-E432-4136-BD87-AFAC791E28C3}" srcOrd="2" destOrd="0" parTransId="{4C270F69-2CC6-4A8B-867B-A887E72702A8}" sibTransId="{D2AEE920-00F7-4338-9725-5CD70991B169}"/>
    <dgm:cxn modelId="{C376A34B-0712-4EA3-9CF0-B8786F0C633F}" type="presOf" srcId="{CB59630A-6453-4BA6-BF4A-8147C5A00B34}" destId="{036870A5-A8B7-411F-980F-1382D3DB44A2}" srcOrd="0" destOrd="0" presId="urn:microsoft.com/office/officeart/2005/8/layout/vList4#1"/>
    <dgm:cxn modelId="{C742508F-235C-4639-9E63-B126FC13E129}" type="presParOf" srcId="{1BE397C0-DF91-4829-B37E-886AEEA52DB6}" destId="{77982CBD-4AB2-4A18-A8F4-B2B0B1829395}" srcOrd="0" destOrd="0" presId="urn:microsoft.com/office/officeart/2005/8/layout/vList4#1"/>
    <dgm:cxn modelId="{2F1F164E-4309-4BA6-B79C-3672B7EA7F3E}" type="presParOf" srcId="{77982CBD-4AB2-4A18-A8F4-B2B0B1829395}" destId="{FF43BB1E-7C37-46A6-ACA7-2D5F1422BC73}" srcOrd="0" destOrd="0" presId="urn:microsoft.com/office/officeart/2005/8/layout/vList4#1"/>
    <dgm:cxn modelId="{4A3E5B73-2087-430A-BD9E-73C79E90F88B}" type="presParOf" srcId="{77982CBD-4AB2-4A18-A8F4-B2B0B1829395}" destId="{3B701769-9BA2-4F3F-82E2-DA19D309AECB}" srcOrd="1" destOrd="0" presId="urn:microsoft.com/office/officeart/2005/8/layout/vList4#1"/>
    <dgm:cxn modelId="{B098313A-EA64-4CD1-92D5-A0E66AFADFEF}" type="presParOf" srcId="{77982CBD-4AB2-4A18-A8F4-B2B0B1829395}" destId="{3853E685-BEC5-4E1F-BD24-B325BCAF55A8}" srcOrd="2" destOrd="0" presId="urn:microsoft.com/office/officeart/2005/8/layout/vList4#1"/>
    <dgm:cxn modelId="{53BA1AC6-7905-4FC7-B156-E0DC6A8EF4A2}" type="presParOf" srcId="{1BE397C0-DF91-4829-B37E-886AEEA52DB6}" destId="{C0F17922-2B79-4E15-BFD7-ACB76184DB2C}" srcOrd="1" destOrd="0" presId="urn:microsoft.com/office/officeart/2005/8/layout/vList4#1"/>
    <dgm:cxn modelId="{E9BD33AE-A37D-4083-BF0C-F03CAE33B2A1}" type="presParOf" srcId="{1BE397C0-DF91-4829-B37E-886AEEA52DB6}" destId="{EEB170CB-11B9-4A1B-A2D0-3787C28FA1FB}" srcOrd="2" destOrd="0" presId="urn:microsoft.com/office/officeart/2005/8/layout/vList4#1"/>
    <dgm:cxn modelId="{068F0FB9-4D05-410F-820C-0896A56D11F1}" type="presParOf" srcId="{EEB170CB-11B9-4A1B-A2D0-3787C28FA1FB}" destId="{036870A5-A8B7-411F-980F-1382D3DB44A2}" srcOrd="0" destOrd="0" presId="urn:microsoft.com/office/officeart/2005/8/layout/vList4#1"/>
    <dgm:cxn modelId="{AE4AF08A-2B79-4003-9B75-8DD6303325F0}" type="presParOf" srcId="{EEB170CB-11B9-4A1B-A2D0-3787C28FA1FB}" destId="{C3876937-1195-47F9-A183-7D90AFCA96DB}" srcOrd="1" destOrd="0" presId="urn:microsoft.com/office/officeart/2005/8/layout/vList4#1"/>
    <dgm:cxn modelId="{B32ADEFD-8DFC-4793-BEEC-F40D6A32D259}" type="presParOf" srcId="{EEB170CB-11B9-4A1B-A2D0-3787C28FA1FB}" destId="{63C010ED-23BC-4D31-B25E-F8E5220BDF26}" srcOrd="2" destOrd="0" presId="urn:microsoft.com/office/officeart/2005/8/layout/vList4#1"/>
    <dgm:cxn modelId="{6DEC2FC6-8148-4056-842D-D0B1C5A11286}" type="presParOf" srcId="{1BE397C0-DF91-4829-B37E-886AEEA52DB6}" destId="{93E03B13-D1BD-4B87-92F4-AC763D18DD47}" srcOrd="3" destOrd="0" presId="urn:microsoft.com/office/officeart/2005/8/layout/vList4#1"/>
    <dgm:cxn modelId="{70EEFEE4-72C9-4168-8F6F-83AC9C0620F5}" type="presParOf" srcId="{1BE397C0-DF91-4829-B37E-886AEEA52DB6}" destId="{0F37A8EE-8B74-4848-AA17-36E43F896B84}" srcOrd="4" destOrd="0" presId="urn:microsoft.com/office/officeart/2005/8/layout/vList4#1"/>
    <dgm:cxn modelId="{02C25927-BBF8-40E9-A2FB-B17200EF1070}" type="presParOf" srcId="{0F37A8EE-8B74-4848-AA17-36E43F896B84}" destId="{3ACC9F60-0948-4BCA-9A66-4449096022CC}" srcOrd="0" destOrd="0" presId="urn:microsoft.com/office/officeart/2005/8/layout/vList4#1"/>
    <dgm:cxn modelId="{5D1D61FD-8658-4E94-B4D1-145FABAB2B64}" type="presParOf" srcId="{0F37A8EE-8B74-4848-AA17-36E43F896B84}" destId="{6C793E96-60E1-4CA7-8D64-A311EA7F4A67}" srcOrd="1" destOrd="0" presId="urn:microsoft.com/office/officeart/2005/8/layout/vList4#1"/>
    <dgm:cxn modelId="{6B5E6D87-0A46-41DC-B31F-A3A65D5FAEAF}" type="presParOf" srcId="{0F37A8EE-8B74-4848-AA17-36E43F896B84}" destId="{D634599E-8608-4287-B694-C66D60FB3EE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91A38-713A-4ECD-9055-D2C53AC3858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9BED78-BF7F-4685-AD6C-388210289CA3}">
      <dgm:prSet phldrT="[Текст]"/>
      <dgm:spPr/>
      <dgm:t>
        <a:bodyPr/>
        <a:lstStyle/>
        <a:p>
          <a:pPr algn="ctr"/>
          <a:r>
            <a:rPr lang="ru-RU" dirty="0" err="1" smtClean="0"/>
            <a:t>п</a:t>
          </a:r>
          <a:r>
            <a:rPr lang="ru-RU" dirty="0" smtClean="0"/>
            <a:t>/</a:t>
          </a:r>
          <a:r>
            <a:rPr lang="ru-RU" dirty="0" err="1" smtClean="0"/>
            <a:t>ц</a:t>
          </a:r>
          <a:r>
            <a:rPr lang="ru-RU" dirty="0" smtClean="0"/>
            <a:t>  Простейшие</a:t>
          </a:r>
          <a:endParaRPr lang="ru-RU" dirty="0"/>
        </a:p>
      </dgm:t>
    </dgm:pt>
    <dgm:pt modelId="{E061608C-F88F-44A1-801C-DE7C225AD298}" type="parTrans" cxnId="{5A1A5F01-F6D9-435C-9AC4-C28241B22CC4}">
      <dgm:prSet/>
      <dgm:spPr/>
      <dgm:t>
        <a:bodyPr/>
        <a:lstStyle/>
        <a:p>
          <a:endParaRPr lang="ru-RU"/>
        </a:p>
      </dgm:t>
    </dgm:pt>
    <dgm:pt modelId="{8A736195-A400-4079-BDFF-013EE9ACD006}" type="sibTrans" cxnId="{5A1A5F01-F6D9-435C-9AC4-C28241B22CC4}">
      <dgm:prSet/>
      <dgm:spPr/>
      <dgm:t>
        <a:bodyPr/>
        <a:lstStyle/>
        <a:p>
          <a:endParaRPr lang="ru-RU"/>
        </a:p>
      </dgm:t>
    </dgm:pt>
    <dgm:pt modelId="{BF268736-CF35-4BE2-ACD1-8576DB5B0767}">
      <dgm:prSet phldrT="[Текст]" phldr="1"/>
      <dgm:spPr/>
      <dgm:t>
        <a:bodyPr/>
        <a:lstStyle/>
        <a:p>
          <a:endParaRPr lang="ru-RU" dirty="0"/>
        </a:p>
      </dgm:t>
    </dgm:pt>
    <dgm:pt modelId="{79492956-3B5D-46D1-A5DB-23FE3F771B01}" type="parTrans" cxnId="{C4E8E80D-9857-4A5C-9FF2-72D46839E515}">
      <dgm:prSet/>
      <dgm:spPr/>
      <dgm:t>
        <a:bodyPr/>
        <a:lstStyle/>
        <a:p>
          <a:endParaRPr lang="ru-RU"/>
        </a:p>
      </dgm:t>
    </dgm:pt>
    <dgm:pt modelId="{C9FAA32A-9993-442A-B43F-E71460556008}" type="sibTrans" cxnId="{C4E8E80D-9857-4A5C-9FF2-72D46839E515}">
      <dgm:prSet/>
      <dgm:spPr/>
      <dgm:t>
        <a:bodyPr/>
        <a:lstStyle/>
        <a:p>
          <a:endParaRPr lang="ru-RU"/>
        </a:p>
      </dgm:t>
    </dgm:pt>
    <dgm:pt modelId="{50EFB2EC-00FD-4574-BADF-1AA78AF14542}">
      <dgm:prSet phldrT="[Текст]" phldr="1"/>
      <dgm:spPr/>
      <dgm:t>
        <a:bodyPr/>
        <a:lstStyle/>
        <a:p>
          <a:endParaRPr lang="ru-RU" dirty="0"/>
        </a:p>
      </dgm:t>
    </dgm:pt>
    <dgm:pt modelId="{CD91CD3E-742E-4DB5-AB0A-EBF35D4A02A7}" type="sibTrans" cxnId="{1EEF84C5-F266-48C8-B9D2-94E66D304A0B}">
      <dgm:prSet/>
      <dgm:spPr/>
      <dgm:t>
        <a:bodyPr/>
        <a:lstStyle/>
        <a:p>
          <a:endParaRPr lang="ru-RU"/>
        </a:p>
      </dgm:t>
    </dgm:pt>
    <dgm:pt modelId="{BE39FB80-FEA0-4F2C-8586-45F22F0ED9AB}" type="parTrans" cxnId="{1EEF84C5-F266-48C8-B9D2-94E66D304A0B}">
      <dgm:prSet/>
      <dgm:spPr/>
      <dgm:t>
        <a:bodyPr/>
        <a:lstStyle/>
        <a:p>
          <a:endParaRPr lang="ru-RU"/>
        </a:p>
      </dgm:t>
    </dgm:pt>
    <dgm:pt modelId="{0FEBB506-4785-42A2-B6F1-1355C86B6E33}">
      <dgm:prSet phldrT="[Текст]" phldr="1"/>
      <dgm:spPr/>
      <dgm:t>
        <a:bodyPr/>
        <a:lstStyle/>
        <a:p>
          <a:endParaRPr lang="ru-RU" dirty="0"/>
        </a:p>
      </dgm:t>
    </dgm:pt>
    <dgm:pt modelId="{F3BE5493-DC8F-43F5-BDF8-C1C9E5D14125}" type="parTrans" cxnId="{0415A6DB-E031-4FAE-9A29-46D559E8C8B1}">
      <dgm:prSet/>
      <dgm:spPr/>
      <dgm:t>
        <a:bodyPr/>
        <a:lstStyle/>
        <a:p>
          <a:endParaRPr lang="ru-RU"/>
        </a:p>
      </dgm:t>
    </dgm:pt>
    <dgm:pt modelId="{7D09F1DC-E37B-4D15-B84A-4912666C69BA}" type="sibTrans" cxnId="{0415A6DB-E031-4FAE-9A29-46D559E8C8B1}">
      <dgm:prSet/>
      <dgm:spPr/>
      <dgm:t>
        <a:bodyPr/>
        <a:lstStyle/>
        <a:p>
          <a:endParaRPr lang="ru-RU"/>
        </a:p>
      </dgm:t>
    </dgm:pt>
    <dgm:pt modelId="{5C2D201D-893B-4321-949A-FD5526561538}" type="pres">
      <dgm:prSet presAssocID="{E3E91A38-713A-4ECD-9055-D2C53AC385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7BBFDF-A955-4458-B6A2-F6438D9B942E}" type="pres">
      <dgm:prSet presAssocID="{6C9BED78-BF7F-4685-AD6C-388210289CA3}" presName="hierRoot1" presStyleCnt="0"/>
      <dgm:spPr/>
    </dgm:pt>
    <dgm:pt modelId="{F351AB99-D978-43AE-A83D-49D85DC5525C}" type="pres">
      <dgm:prSet presAssocID="{6C9BED78-BF7F-4685-AD6C-388210289CA3}" presName="composite" presStyleCnt="0"/>
      <dgm:spPr/>
    </dgm:pt>
    <dgm:pt modelId="{29D4B3E3-5B35-471E-B741-9D0AC5E04D19}" type="pres">
      <dgm:prSet presAssocID="{6C9BED78-BF7F-4685-AD6C-388210289CA3}" presName="background" presStyleLbl="node0" presStyleIdx="0" presStyleCnt="2"/>
      <dgm:spPr/>
    </dgm:pt>
    <dgm:pt modelId="{8454CEF3-0F94-4FE6-9BEB-C82FBC7A204C}" type="pres">
      <dgm:prSet presAssocID="{6C9BED78-BF7F-4685-AD6C-388210289CA3}" presName="text" presStyleLbl="fgAcc0" presStyleIdx="0" presStyleCnt="2" custScaleX="383736" custScaleY="143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676640-BBAC-4F03-9AA1-CACE04257E58}" type="pres">
      <dgm:prSet presAssocID="{6C9BED78-BF7F-4685-AD6C-388210289CA3}" presName="hierChild2" presStyleCnt="0"/>
      <dgm:spPr/>
    </dgm:pt>
    <dgm:pt modelId="{A5A10F55-42A2-4782-8BC0-038160116C62}" type="pres">
      <dgm:prSet presAssocID="{BE39FB80-FEA0-4F2C-8586-45F22F0ED9A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0F692D8-C753-48C8-B9B4-7294862FBAB6}" type="pres">
      <dgm:prSet presAssocID="{50EFB2EC-00FD-4574-BADF-1AA78AF14542}" presName="hierRoot2" presStyleCnt="0"/>
      <dgm:spPr/>
    </dgm:pt>
    <dgm:pt modelId="{B0593243-7AF2-448A-8FCE-3F4156DE123A}" type="pres">
      <dgm:prSet presAssocID="{50EFB2EC-00FD-4574-BADF-1AA78AF14542}" presName="composite2" presStyleCnt="0"/>
      <dgm:spPr/>
    </dgm:pt>
    <dgm:pt modelId="{8A29F831-2668-444B-875E-44E32727B52E}" type="pres">
      <dgm:prSet presAssocID="{50EFB2EC-00FD-4574-BADF-1AA78AF14542}" presName="background2" presStyleLbl="node2" presStyleIdx="0" presStyleCnt="2"/>
      <dgm:spPr/>
    </dgm:pt>
    <dgm:pt modelId="{A359D193-F5BB-495F-92F1-60B370ACF2C9}" type="pres">
      <dgm:prSet presAssocID="{50EFB2EC-00FD-4574-BADF-1AA78AF14542}" presName="text2" presStyleLbl="fgAcc2" presStyleIdx="0" presStyleCnt="2" custScaleX="167688" custScaleY="157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8734CA-4CC6-4980-A533-BEACEC7AF04F}" type="pres">
      <dgm:prSet presAssocID="{50EFB2EC-00FD-4574-BADF-1AA78AF14542}" presName="hierChild3" presStyleCnt="0"/>
      <dgm:spPr/>
    </dgm:pt>
    <dgm:pt modelId="{482355FB-3ED9-4630-B313-520448B0EBDE}" type="pres">
      <dgm:prSet presAssocID="{79492956-3B5D-46D1-A5DB-23FE3F771B0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110A0F-5A43-42CE-8BE0-54C89C90235F}" type="pres">
      <dgm:prSet presAssocID="{BF268736-CF35-4BE2-ACD1-8576DB5B0767}" presName="hierRoot2" presStyleCnt="0"/>
      <dgm:spPr/>
    </dgm:pt>
    <dgm:pt modelId="{75E1D2D1-6DD0-48DB-8994-5DC74FDE5B76}" type="pres">
      <dgm:prSet presAssocID="{BF268736-CF35-4BE2-ACD1-8576DB5B0767}" presName="composite2" presStyleCnt="0"/>
      <dgm:spPr/>
    </dgm:pt>
    <dgm:pt modelId="{D24D0AE1-55C6-4F93-AAAA-C459BF9D9F46}" type="pres">
      <dgm:prSet presAssocID="{BF268736-CF35-4BE2-ACD1-8576DB5B0767}" presName="background2" presStyleLbl="node2" presStyleIdx="1" presStyleCnt="2"/>
      <dgm:spPr/>
    </dgm:pt>
    <dgm:pt modelId="{FB6D8139-D63B-48EA-8180-6875FF16D11E}" type="pres">
      <dgm:prSet presAssocID="{BF268736-CF35-4BE2-ACD1-8576DB5B0767}" presName="text2" presStyleLbl="fgAcc2" presStyleIdx="1" presStyleCnt="2" custScaleX="159692" custScaleY="141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512CEC-1842-46DB-9491-60A2317DF6BA}" type="pres">
      <dgm:prSet presAssocID="{BF268736-CF35-4BE2-ACD1-8576DB5B0767}" presName="hierChild3" presStyleCnt="0"/>
      <dgm:spPr/>
    </dgm:pt>
    <dgm:pt modelId="{8F612EE1-D72B-45AD-8178-675EF7370270}" type="pres">
      <dgm:prSet presAssocID="{0FEBB506-4785-42A2-B6F1-1355C86B6E33}" presName="hierRoot1" presStyleCnt="0"/>
      <dgm:spPr/>
    </dgm:pt>
    <dgm:pt modelId="{63C958DE-D8EA-421E-9863-0697E8A392BC}" type="pres">
      <dgm:prSet presAssocID="{0FEBB506-4785-42A2-B6F1-1355C86B6E33}" presName="composite" presStyleCnt="0"/>
      <dgm:spPr/>
    </dgm:pt>
    <dgm:pt modelId="{802AD9FE-3C02-4BB1-92D6-4EB64F4EA8B8}" type="pres">
      <dgm:prSet presAssocID="{0FEBB506-4785-42A2-B6F1-1355C86B6E33}" presName="background" presStyleLbl="node0" presStyleIdx="1" presStyleCnt="2"/>
      <dgm:spPr/>
    </dgm:pt>
    <dgm:pt modelId="{86E8375C-1E5D-4A11-B7FD-5653B5628DD5}" type="pres">
      <dgm:prSet presAssocID="{0FEBB506-4785-42A2-B6F1-1355C86B6E33}" presName="text" presStyleLbl="fgAcc0" presStyleIdx="1" presStyleCnt="2" custFlipVert="0" custScaleX="162684" custScaleY="156725" custLinFactY="75142" custLinFactNeighborX="-3157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3D9334-B396-45A1-A3CA-0837C8965191}" type="pres">
      <dgm:prSet presAssocID="{0FEBB506-4785-42A2-B6F1-1355C86B6E33}" presName="hierChild2" presStyleCnt="0"/>
      <dgm:spPr/>
    </dgm:pt>
  </dgm:ptLst>
  <dgm:cxnLst>
    <dgm:cxn modelId="{1EEF84C5-F266-48C8-B9D2-94E66D304A0B}" srcId="{6C9BED78-BF7F-4685-AD6C-388210289CA3}" destId="{50EFB2EC-00FD-4574-BADF-1AA78AF14542}" srcOrd="0" destOrd="0" parTransId="{BE39FB80-FEA0-4F2C-8586-45F22F0ED9AB}" sibTransId="{CD91CD3E-742E-4DB5-AB0A-EBF35D4A02A7}"/>
    <dgm:cxn modelId="{D590A354-B426-4511-9962-965C6E07D433}" type="presOf" srcId="{0FEBB506-4785-42A2-B6F1-1355C86B6E33}" destId="{86E8375C-1E5D-4A11-B7FD-5653B5628DD5}" srcOrd="0" destOrd="0" presId="urn:microsoft.com/office/officeart/2005/8/layout/hierarchy1"/>
    <dgm:cxn modelId="{3FCC4861-C2C4-44F5-8913-4DA48F38F9CB}" type="presOf" srcId="{6C9BED78-BF7F-4685-AD6C-388210289CA3}" destId="{8454CEF3-0F94-4FE6-9BEB-C82FBC7A204C}" srcOrd="0" destOrd="0" presId="urn:microsoft.com/office/officeart/2005/8/layout/hierarchy1"/>
    <dgm:cxn modelId="{5A1A5F01-F6D9-435C-9AC4-C28241B22CC4}" srcId="{E3E91A38-713A-4ECD-9055-D2C53AC3858B}" destId="{6C9BED78-BF7F-4685-AD6C-388210289CA3}" srcOrd="0" destOrd="0" parTransId="{E061608C-F88F-44A1-801C-DE7C225AD298}" sibTransId="{8A736195-A400-4079-BDFF-013EE9ACD006}"/>
    <dgm:cxn modelId="{66B9C206-F3AD-4AEF-A5DE-2BC7017DDE58}" type="presOf" srcId="{50EFB2EC-00FD-4574-BADF-1AA78AF14542}" destId="{A359D193-F5BB-495F-92F1-60B370ACF2C9}" srcOrd="0" destOrd="0" presId="urn:microsoft.com/office/officeart/2005/8/layout/hierarchy1"/>
    <dgm:cxn modelId="{E3D06A5E-B638-47C5-932A-1F8220F9A75E}" type="presOf" srcId="{79492956-3B5D-46D1-A5DB-23FE3F771B01}" destId="{482355FB-3ED9-4630-B313-520448B0EBDE}" srcOrd="0" destOrd="0" presId="urn:microsoft.com/office/officeart/2005/8/layout/hierarchy1"/>
    <dgm:cxn modelId="{0415A6DB-E031-4FAE-9A29-46D559E8C8B1}" srcId="{E3E91A38-713A-4ECD-9055-D2C53AC3858B}" destId="{0FEBB506-4785-42A2-B6F1-1355C86B6E33}" srcOrd="1" destOrd="0" parTransId="{F3BE5493-DC8F-43F5-BDF8-C1C9E5D14125}" sibTransId="{7D09F1DC-E37B-4D15-B84A-4912666C69BA}"/>
    <dgm:cxn modelId="{C4E8E80D-9857-4A5C-9FF2-72D46839E515}" srcId="{6C9BED78-BF7F-4685-AD6C-388210289CA3}" destId="{BF268736-CF35-4BE2-ACD1-8576DB5B0767}" srcOrd="1" destOrd="0" parTransId="{79492956-3B5D-46D1-A5DB-23FE3F771B01}" sibTransId="{C9FAA32A-9993-442A-B43F-E71460556008}"/>
    <dgm:cxn modelId="{71630A57-47E8-408F-B741-B74B7A9A2657}" type="presOf" srcId="{E3E91A38-713A-4ECD-9055-D2C53AC3858B}" destId="{5C2D201D-893B-4321-949A-FD5526561538}" srcOrd="0" destOrd="0" presId="urn:microsoft.com/office/officeart/2005/8/layout/hierarchy1"/>
    <dgm:cxn modelId="{D42848D0-5D1E-45C9-9801-FCACDA40B098}" type="presOf" srcId="{BE39FB80-FEA0-4F2C-8586-45F22F0ED9AB}" destId="{A5A10F55-42A2-4782-8BC0-038160116C62}" srcOrd="0" destOrd="0" presId="urn:microsoft.com/office/officeart/2005/8/layout/hierarchy1"/>
    <dgm:cxn modelId="{7EFD506C-A383-449C-9649-F1030EBCC9B1}" type="presOf" srcId="{BF268736-CF35-4BE2-ACD1-8576DB5B0767}" destId="{FB6D8139-D63B-48EA-8180-6875FF16D11E}" srcOrd="0" destOrd="0" presId="urn:microsoft.com/office/officeart/2005/8/layout/hierarchy1"/>
    <dgm:cxn modelId="{C12FB815-25C8-4888-8907-1C40BD02CB25}" type="presParOf" srcId="{5C2D201D-893B-4321-949A-FD5526561538}" destId="{557BBFDF-A955-4458-B6A2-F6438D9B942E}" srcOrd="0" destOrd="0" presId="urn:microsoft.com/office/officeart/2005/8/layout/hierarchy1"/>
    <dgm:cxn modelId="{7BC0A4B9-6E9F-48C2-891A-B6E1A665F9E6}" type="presParOf" srcId="{557BBFDF-A955-4458-B6A2-F6438D9B942E}" destId="{F351AB99-D978-43AE-A83D-49D85DC5525C}" srcOrd="0" destOrd="0" presId="urn:microsoft.com/office/officeart/2005/8/layout/hierarchy1"/>
    <dgm:cxn modelId="{2C55CEE4-D860-40BA-BDF5-23FEAEF5F2F8}" type="presParOf" srcId="{F351AB99-D978-43AE-A83D-49D85DC5525C}" destId="{29D4B3E3-5B35-471E-B741-9D0AC5E04D19}" srcOrd="0" destOrd="0" presId="urn:microsoft.com/office/officeart/2005/8/layout/hierarchy1"/>
    <dgm:cxn modelId="{451AAA24-C643-4E12-BEF2-2F3454BD203C}" type="presParOf" srcId="{F351AB99-D978-43AE-A83D-49D85DC5525C}" destId="{8454CEF3-0F94-4FE6-9BEB-C82FBC7A204C}" srcOrd="1" destOrd="0" presId="urn:microsoft.com/office/officeart/2005/8/layout/hierarchy1"/>
    <dgm:cxn modelId="{240D284D-5E32-44F6-883C-4C5B4CBED9E2}" type="presParOf" srcId="{557BBFDF-A955-4458-B6A2-F6438D9B942E}" destId="{F7676640-BBAC-4F03-9AA1-CACE04257E58}" srcOrd="1" destOrd="0" presId="urn:microsoft.com/office/officeart/2005/8/layout/hierarchy1"/>
    <dgm:cxn modelId="{A75C15E5-AC56-49E4-85DA-90758091E2E3}" type="presParOf" srcId="{F7676640-BBAC-4F03-9AA1-CACE04257E58}" destId="{A5A10F55-42A2-4782-8BC0-038160116C62}" srcOrd="0" destOrd="0" presId="urn:microsoft.com/office/officeart/2005/8/layout/hierarchy1"/>
    <dgm:cxn modelId="{18CDEB35-D313-4EC7-872C-0EAEF9BE88EA}" type="presParOf" srcId="{F7676640-BBAC-4F03-9AA1-CACE04257E58}" destId="{60F692D8-C753-48C8-B9B4-7294862FBAB6}" srcOrd="1" destOrd="0" presId="urn:microsoft.com/office/officeart/2005/8/layout/hierarchy1"/>
    <dgm:cxn modelId="{3C8B2EBC-0BD4-42B8-A063-F4C3AA656996}" type="presParOf" srcId="{60F692D8-C753-48C8-B9B4-7294862FBAB6}" destId="{B0593243-7AF2-448A-8FCE-3F4156DE123A}" srcOrd="0" destOrd="0" presId="urn:microsoft.com/office/officeart/2005/8/layout/hierarchy1"/>
    <dgm:cxn modelId="{B6AE9151-857E-489A-A37C-F80961A87EDD}" type="presParOf" srcId="{B0593243-7AF2-448A-8FCE-3F4156DE123A}" destId="{8A29F831-2668-444B-875E-44E32727B52E}" srcOrd="0" destOrd="0" presId="urn:microsoft.com/office/officeart/2005/8/layout/hierarchy1"/>
    <dgm:cxn modelId="{318FE91A-D099-452C-87AE-DF01F9325929}" type="presParOf" srcId="{B0593243-7AF2-448A-8FCE-3F4156DE123A}" destId="{A359D193-F5BB-495F-92F1-60B370ACF2C9}" srcOrd="1" destOrd="0" presId="urn:microsoft.com/office/officeart/2005/8/layout/hierarchy1"/>
    <dgm:cxn modelId="{8B2B632C-1D35-4C1A-A850-C46E7C78CFA7}" type="presParOf" srcId="{60F692D8-C753-48C8-B9B4-7294862FBAB6}" destId="{788734CA-4CC6-4980-A533-BEACEC7AF04F}" srcOrd="1" destOrd="0" presId="urn:microsoft.com/office/officeart/2005/8/layout/hierarchy1"/>
    <dgm:cxn modelId="{B98E7315-805D-4AAF-AE12-5A60CE8E4A8D}" type="presParOf" srcId="{F7676640-BBAC-4F03-9AA1-CACE04257E58}" destId="{482355FB-3ED9-4630-B313-520448B0EBDE}" srcOrd="2" destOrd="0" presId="urn:microsoft.com/office/officeart/2005/8/layout/hierarchy1"/>
    <dgm:cxn modelId="{9021F695-21F0-43B4-BEF7-43741BB379C1}" type="presParOf" srcId="{F7676640-BBAC-4F03-9AA1-CACE04257E58}" destId="{E8110A0F-5A43-42CE-8BE0-54C89C90235F}" srcOrd="3" destOrd="0" presId="urn:microsoft.com/office/officeart/2005/8/layout/hierarchy1"/>
    <dgm:cxn modelId="{A97D91AD-5EE8-4BCB-94F4-D01519A60AB0}" type="presParOf" srcId="{E8110A0F-5A43-42CE-8BE0-54C89C90235F}" destId="{75E1D2D1-6DD0-48DB-8994-5DC74FDE5B76}" srcOrd="0" destOrd="0" presId="urn:microsoft.com/office/officeart/2005/8/layout/hierarchy1"/>
    <dgm:cxn modelId="{FEB0FAE8-FB7E-4679-937D-2B5F6C66B27B}" type="presParOf" srcId="{75E1D2D1-6DD0-48DB-8994-5DC74FDE5B76}" destId="{D24D0AE1-55C6-4F93-AAAA-C459BF9D9F46}" srcOrd="0" destOrd="0" presId="urn:microsoft.com/office/officeart/2005/8/layout/hierarchy1"/>
    <dgm:cxn modelId="{944FBE73-53CD-46A9-89B5-3C6BB3CEF6A2}" type="presParOf" srcId="{75E1D2D1-6DD0-48DB-8994-5DC74FDE5B76}" destId="{FB6D8139-D63B-48EA-8180-6875FF16D11E}" srcOrd="1" destOrd="0" presId="urn:microsoft.com/office/officeart/2005/8/layout/hierarchy1"/>
    <dgm:cxn modelId="{82A5223C-20AF-4563-956C-6AEBDD8CA426}" type="presParOf" srcId="{E8110A0F-5A43-42CE-8BE0-54C89C90235F}" destId="{A2512CEC-1842-46DB-9491-60A2317DF6BA}" srcOrd="1" destOrd="0" presId="urn:microsoft.com/office/officeart/2005/8/layout/hierarchy1"/>
    <dgm:cxn modelId="{C1833D6A-0ADA-455D-962E-D5FC46904562}" type="presParOf" srcId="{5C2D201D-893B-4321-949A-FD5526561538}" destId="{8F612EE1-D72B-45AD-8178-675EF7370270}" srcOrd="1" destOrd="0" presId="urn:microsoft.com/office/officeart/2005/8/layout/hierarchy1"/>
    <dgm:cxn modelId="{F2C25BDD-9B77-4234-B6AD-FFFCE5D1B410}" type="presParOf" srcId="{8F612EE1-D72B-45AD-8178-675EF7370270}" destId="{63C958DE-D8EA-421E-9863-0697E8A392BC}" srcOrd="0" destOrd="0" presId="urn:microsoft.com/office/officeart/2005/8/layout/hierarchy1"/>
    <dgm:cxn modelId="{A5F69BCC-5E5E-44EC-9B45-E5F77867143B}" type="presParOf" srcId="{63C958DE-D8EA-421E-9863-0697E8A392BC}" destId="{802AD9FE-3C02-4BB1-92D6-4EB64F4EA8B8}" srcOrd="0" destOrd="0" presId="urn:microsoft.com/office/officeart/2005/8/layout/hierarchy1"/>
    <dgm:cxn modelId="{150F90B0-B153-40C8-96F6-5C1D7733CCA1}" type="presParOf" srcId="{63C958DE-D8EA-421E-9863-0697E8A392BC}" destId="{86E8375C-1E5D-4A11-B7FD-5653B5628DD5}" srcOrd="1" destOrd="0" presId="urn:microsoft.com/office/officeart/2005/8/layout/hierarchy1"/>
    <dgm:cxn modelId="{C6264FD2-0F11-486D-BE5F-C544D6346C59}" type="presParOf" srcId="{8F612EE1-D72B-45AD-8178-675EF7370270}" destId="{023D9334-B396-45A1-A3CA-0837C89651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802D0-72C1-453E-8B28-9C46406E975A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36ED47-FCF7-4C6B-B144-FBDC8B273D46}">
      <dgm:prSet phldrT="[Текст]"/>
      <dgm:spPr/>
      <dgm:t>
        <a:bodyPr/>
        <a:lstStyle/>
        <a:p>
          <a:r>
            <a:rPr lang="ru-RU" dirty="0" smtClean="0"/>
            <a:t>Автотрофные</a:t>
          </a:r>
          <a:endParaRPr lang="ru-RU" dirty="0"/>
        </a:p>
      </dgm:t>
    </dgm:pt>
    <dgm:pt modelId="{CD7F5F7D-3D6C-4122-8CCF-32100DEDAF0C}" type="parTrans" cxnId="{B23A5EE1-81D4-42DC-AE60-DEE28F1BD464}">
      <dgm:prSet/>
      <dgm:spPr/>
      <dgm:t>
        <a:bodyPr/>
        <a:lstStyle/>
        <a:p>
          <a:endParaRPr lang="ru-RU"/>
        </a:p>
      </dgm:t>
    </dgm:pt>
    <dgm:pt modelId="{EDF42988-FF6F-4D48-BD75-2AE30B20130F}" type="sibTrans" cxnId="{B23A5EE1-81D4-42DC-AE60-DEE28F1BD464}">
      <dgm:prSet/>
      <dgm:spPr/>
      <dgm:t>
        <a:bodyPr/>
        <a:lstStyle/>
        <a:p>
          <a:endParaRPr lang="ru-RU"/>
        </a:p>
      </dgm:t>
    </dgm:pt>
    <dgm:pt modelId="{6E34AA19-E192-4DCD-9881-2567B968002B}">
      <dgm:prSet phldrT="[Текст]"/>
      <dgm:spPr/>
      <dgm:t>
        <a:bodyPr/>
        <a:lstStyle/>
        <a:p>
          <a:r>
            <a:rPr lang="ru-RU" dirty="0" smtClean="0"/>
            <a:t>Гетеротрофные</a:t>
          </a:r>
          <a:endParaRPr lang="ru-RU" dirty="0"/>
        </a:p>
      </dgm:t>
    </dgm:pt>
    <dgm:pt modelId="{71393CEE-6CBF-4C46-B992-DDED086DBB1D}" type="parTrans" cxnId="{610E88B1-8212-4633-8CFF-C73C6B22E167}">
      <dgm:prSet/>
      <dgm:spPr/>
      <dgm:t>
        <a:bodyPr/>
        <a:lstStyle/>
        <a:p>
          <a:endParaRPr lang="ru-RU"/>
        </a:p>
      </dgm:t>
    </dgm:pt>
    <dgm:pt modelId="{FE52F062-51C7-4764-B4C9-E5F5987D096E}" type="sibTrans" cxnId="{610E88B1-8212-4633-8CFF-C73C6B22E167}">
      <dgm:prSet/>
      <dgm:spPr/>
      <dgm:t>
        <a:bodyPr/>
        <a:lstStyle/>
        <a:p>
          <a:endParaRPr lang="ru-RU"/>
        </a:p>
      </dgm:t>
    </dgm:pt>
    <dgm:pt modelId="{2E06CEA2-EA62-4249-9E00-34D666BACBB4}">
      <dgm:prSet phldrT="[Текст]"/>
      <dgm:spPr/>
      <dgm:t>
        <a:bodyPr/>
        <a:lstStyle/>
        <a:p>
          <a:r>
            <a:rPr lang="ru-RU" dirty="0" err="1" smtClean="0"/>
            <a:t>Миксотрофные</a:t>
          </a:r>
          <a:endParaRPr lang="ru-RU" dirty="0"/>
        </a:p>
      </dgm:t>
    </dgm:pt>
    <dgm:pt modelId="{CAA184ED-692C-497A-A0C6-C064AFE0EF79}" type="parTrans" cxnId="{D54176D6-625E-4247-A4C3-97D097ABE3C6}">
      <dgm:prSet/>
      <dgm:spPr/>
      <dgm:t>
        <a:bodyPr/>
        <a:lstStyle/>
        <a:p>
          <a:endParaRPr lang="ru-RU"/>
        </a:p>
      </dgm:t>
    </dgm:pt>
    <dgm:pt modelId="{D57BF95D-2C4E-4B24-AA4D-8448D45899FA}" type="sibTrans" cxnId="{D54176D6-625E-4247-A4C3-97D097ABE3C6}">
      <dgm:prSet/>
      <dgm:spPr/>
      <dgm:t>
        <a:bodyPr/>
        <a:lstStyle/>
        <a:p>
          <a:endParaRPr lang="ru-RU"/>
        </a:p>
      </dgm:t>
    </dgm:pt>
    <dgm:pt modelId="{12AC8DC6-E757-4893-96A2-E554A71A120E}" type="pres">
      <dgm:prSet presAssocID="{40C802D0-72C1-453E-8B28-9C46406E975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B46B04-989F-484A-9AAD-1319D06A7E41}" type="pres">
      <dgm:prSet presAssocID="{F736ED47-FCF7-4C6B-B144-FBDC8B273D46}" presName="comp" presStyleCnt="0"/>
      <dgm:spPr/>
    </dgm:pt>
    <dgm:pt modelId="{5A27545B-D09D-498A-95C3-93D1EA41AD8B}" type="pres">
      <dgm:prSet presAssocID="{F736ED47-FCF7-4C6B-B144-FBDC8B273D46}" presName="box" presStyleLbl="node1" presStyleIdx="0" presStyleCnt="3"/>
      <dgm:spPr/>
      <dgm:t>
        <a:bodyPr/>
        <a:lstStyle/>
        <a:p>
          <a:endParaRPr lang="ru-RU"/>
        </a:p>
      </dgm:t>
    </dgm:pt>
    <dgm:pt modelId="{04522E4B-B6F1-4DAB-A872-4277FC3921EE}" type="pres">
      <dgm:prSet presAssocID="{F736ED47-FCF7-4C6B-B144-FBDC8B273D4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E1506A-4615-4A76-8A4D-7C6538C2E978}" type="pres">
      <dgm:prSet presAssocID="{F736ED47-FCF7-4C6B-B144-FBDC8B273D4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98EDE-A3F7-4EC5-8BB3-61B76555BFB2}" type="pres">
      <dgm:prSet presAssocID="{EDF42988-FF6F-4D48-BD75-2AE30B20130F}" presName="spacer" presStyleCnt="0"/>
      <dgm:spPr/>
    </dgm:pt>
    <dgm:pt modelId="{D6E969A8-46B0-4C0D-9325-A28A046EAB35}" type="pres">
      <dgm:prSet presAssocID="{6E34AA19-E192-4DCD-9881-2567B968002B}" presName="comp" presStyleCnt="0"/>
      <dgm:spPr/>
    </dgm:pt>
    <dgm:pt modelId="{317E6E07-D12A-4B50-929A-7A1364E158E6}" type="pres">
      <dgm:prSet presAssocID="{6E34AA19-E192-4DCD-9881-2567B968002B}" presName="box" presStyleLbl="node1" presStyleIdx="1" presStyleCnt="3"/>
      <dgm:spPr/>
      <dgm:t>
        <a:bodyPr/>
        <a:lstStyle/>
        <a:p>
          <a:endParaRPr lang="ru-RU"/>
        </a:p>
      </dgm:t>
    </dgm:pt>
    <dgm:pt modelId="{C6036344-4439-4792-961D-E0C17E3B2F40}" type="pres">
      <dgm:prSet presAssocID="{6E34AA19-E192-4DCD-9881-2567B968002B}" presName="img" presStyleLbl="fgImgPlace1" presStyleIdx="1" presStyleCnt="3" custLinFactNeighborX="-1650" custLinFactNeighborY="-1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4AB03E-AA72-4E5A-8CF7-E878E56BBEEF}" type="pres">
      <dgm:prSet presAssocID="{6E34AA19-E192-4DCD-9881-2567B968002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D4E23-F901-4ADE-AC4A-05971FEE84E2}" type="pres">
      <dgm:prSet presAssocID="{FE52F062-51C7-4764-B4C9-E5F5987D096E}" presName="spacer" presStyleCnt="0"/>
      <dgm:spPr/>
    </dgm:pt>
    <dgm:pt modelId="{76397568-B360-4BB4-AAC2-15D5EFAAEFCF}" type="pres">
      <dgm:prSet presAssocID="{2E06CEA2-EA62-4249-9E00-34D666BACBB4}" presName="comp" presStyleCnt="0"/>
      <dgm:spPr/>
    </dgm:pt>
    <dgm:pt modelId="{214828D8-51D2-4FD4-A0E4-A464C947CF40}" type="pres">
      <dgm:prSet presAssocID="{2E06CEA2-EA62-4249-9E00-34D666BACBB4}" presName="box" presStyleLbl="node1" presStyleIdx="2" presStyleCnt="3"/>
      <dgm:spPr/>
      <dgm:t>
        <a:bodyPr/>
        <a:lstStyle/>
        <a:p>
          <a:endParaRPr lang="ru-RU"/>
        </a:p>
      </dgm:t>
    </dgm:pt>
    <dgm:pt modelId="{366A1F80-E1FB-463F-B92D-42C9DC806A7D}" type="pres">
      <dgm:prSet presAssocID="{2E06CEA2-EA62-4249-9E00-34D666BACBB4}" presName="img" presStyleLbl="fgImgPlace1" presStyleIdx="2" presStyleCnt="3" custLinFactNeighborX="-5991" custLinFactNeighborY="4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A1EAA9-DE2A-4241-8604-454FA1143E79}" type="pres">
      <dgm:prSet presAssocID="{2E06CEA2-EA62-4249-9E00-34D666BACBB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0E88B1-8212-4633-8CFF-C73C6B22E167}" srcId="{40C802D0-72C1-453E-8B28-9C46406E975A}" destId="{6E34AA19-E192-4DCD-9881-2567B968002B}" srcOrd="1" destOrd="0" parTransId="{71393CEE-6CBF-4C46-B992-DDED086DBB1D}" sibTransId="{FE52F062-51C7-4764-B4C9-E5F5987D096E}"/>
    <dgm:cxn modelId="{B23A5EE1-81D4-42DC-AE60-DEE28F1BD464}" srcId="{40C802D0-72C1-453E-8B28-9C46406E975A}" destId="{F736ED47-FCF7-4C6B-B144-FBDC8B273D46}" srcOrd="0" destOrd="0" parTransId="{CD7F5F7D-3D6C-4122-8CCF-32100DEDAF0C}" sibTransId="{EDF42988-FF6F-4D48-BD75-2AE30B20130F}"/>
    <dgm:cxn modelId="{F82279CC-2309-4567-A5A3-51E6C20FC539}" type="presOf" srcId="{40C802D0-72C1-453E-8B28-9C46406E975A}" destId="{12AC8DC6-E757-4893-96A2-E554A71A120E}" srcOrd="0" destOrd="0" presId="urn:microsoft.com/office/officeart/2005/8/layout/vList4#2"/>
    <dgm:cxn modelId="{D6E95610-7BD2-4B16-BD5F-20B05A2F2ED3}" type="presOf" srcId="{F736ED47-FCF7-4C6B-B144-FBDC8B273D46}" destId="{5A27545B-D09D-498A-95C3-93D1EA41AD8B}" srcOrd="0" destOrd="0" presId="urn:microsoft.com/office/officeart/2005/8/layout/vList4#2"/>
    <dgm:cxn modelId="{3D9D7F7E-7ED4-4823-AD42-0DC5C8078051}" type="presOf" srcId="{2E06CEA2-EA62-4249-9E00-34D666BACBB4}" destId="{D2A1EAA9-DE2A-4241-8604-454FA1143E79}" srcOrd="1" destOrd="0" presId="urn:microsoft.com/office/officeart/2005/8/layout/vList4#2"/>
    <dgm:cxn modelId="{E38A3154-3F59-47F5-A75A-6F5B57F5393B}" type="presOf" srcId="{6E34AA19-E192-4DCD-9881-2567B968002B}" destId="{317E6E07-D12A-4B50-929A-7A1364E158E6}" srcOrd="0" destOrd="0" presId="urn:microsoft.com/office/officeart/2005/8/layout/vList4#2"/>
    <dgm:cxn modelId="{72AAFCED-CB6A-4699-9438-967DF2739BE6}" type="presOf" srcId="{2E06CEA2-EA62-4249-9E00-34D666BACBB4}" destId="{214828D8-51D2-4FD4-A0E4-A464C947CF40}" srcOrd="0" destOrd="0" presId="urn:microsoft.com/office/officeart/2005/8/layout/vList4#2"/>
    <dgm:cxn modelId="{BC8DBDE9-D796-4DBF-A9D5-F5B533E089C8}" type="presOf" srcId="{F736ED47-FCF7-4C6B-B144-FBDC8B273D46}" destId="{D2E1506A-4615-4A76-8A4D-7C6538C2E978}" srcOrd="1" destOrd="0" presId="urn:microsoft.com/office/officeart/2005/8/layout/vList4#2"/>
    <dgm:cxn modelId="{D191EF66-3B62-45EF-8639-A7C732F811ED}" type="presOf" srcId="{6E34AA19-E192-4DCD-9881-2567B968002B}" destId="{E54AB03E-AA72-4E5A-8CF7-E878E56BBEEF}" srcOrd="1" destOrd="0" presId="urn:microsoft.com/office/officeart/2005/8/layout/vList4#2"/>
    <dgm:cxn modelId="{D54176D6-625E-4247-A4C3-97D097ABE3C6}" srcId="{40C802D0-72C1-453E-8B28-9C46406E975A}" destId="{2E06CEA2-EA62-4249-9E00-34D666BACBB4}" srcOrd="2" destOrd="0" parTransId="{CAA184ED-692C-497A-A0C6-C064AFE0EF79}" sibTransId="{D57BF95D-2C4E-4B24-AA4D-8448D45899FA}"/>
    <dgm:cxn modelId="{53A72E61-06A8-4A3D-975C-03EF2403BD6F}" type="presParOf" srcId="{12AC8DC6-E757-4893-96A2-E554A71A120E}" destId="{4CB46B04-989F-484A-9AAD-1319D06A7E41}" srcOrd="0" destOrd="0" presId="urn:microsoft.com/office/officeart/2005/8/layout/vList4#2"/>
    <dgm:cxn modelId="{0AA75CAB-8F87-47DB-A24E-CA3B95ADE093}" type="presParOf" srcId="{4CB46B04-989F-484A-9AAD-1319D06A7E41}" destId="{5A27545B-D09D-498A-95C3-93D1EA41AD8B}" srcOrd="0" destOrd="0" presId="urn:microsoft.com/office/officeart/2005/8/layout/vList4#2"/>
    <dgm:cxn modelId="{69140442-F8A9-41EF-AE88-04C5232FBBDB}" type="presParOf" srcId="{4CB46B04-989F-484A-9AAD-1319D06A7E41}" destId="{04522E4B-B6F1-4DAB-A872-4277FC3921EE}" srcOrd="1" destOrd="0" presId="urn:microsoft.com/office/officeart/2005/8/layout/vList4#2"/>
    <dgm:cxn modelId="{212B11B4-1D13-4081-BA2B-E92B40B004E6}" type="presParOf" srcId="{4CB46B04-989F-484A-9AAD-1319D06A7E41}" destId="{D2E1506A-4615-4A76-8A4D-7C6538C2E978}" srcOrd="2" destOrd="0" presId="urn:microsoft.com/office/officeart/2005/8/layout/vList4#2"/>
    <dgm:cxn modelId="{E34A1581-5BB2-4446-912A-858D1B5C0A45}" type="presParOf" srcId="{12AC8DC6-E757-4893-96A2-E554A71A120E}" destId="{81698EDE-A3F7-4EC5-8BB3-61B76555BFB2}" srcOrd="1" destOrd="0" presId="urn:microsoft.com/office/officeart/2005/8/layout/vList4#2"/>
    <dgm:cxn modelId="{7FF1AEC3-4861-46CE-934A-D93A7EAC5BD1}" type="presParOf" srcId="{12AC8DC6-E757-4893-96A2-E554A71A120E}" destId="{D6E969A8-46B0-4C0D-9325-A28A046EAB35}" srcOrd="2" destOrd="0" presId="urn:microsoft.com/office/officeart/2005/8/layout/vList4#2"/>
    <dgm:cxn modelId="{370E96EB-A7A1-4003-98A9-9F5F6E046172}" type="presParOf" srcId="{D6E969A8-46B0-4C0D-9325-A28A046EAB35}" destId="{317E6E07-D12A-4B50-929A-7A1364E158E6}" srcOrd="0" destOrd="0" presId="urn:microsoft.com/office/officeart/2005/8/layout/vList4#2"/>
    <dgm:cxn modelId="{C5504B3A-356B-4FF4-9BCF-30B0FF31B67A}" type="presParOf" srcId="{D6E969A8-46B0-4C0D-9325-A28A046EAB35}" destId="{C6036344-4439-4792-961D-E0C17E3B2F40}" srcOrd="1" destOrd="0" presId="urn:microsoft.com/office/officeart/2005/8/layout/vList4#2"/>
    <dgm:cxn modelId="{4BECB7A7-674B-4B47-949E-672844CEA687}" type="presParOf" srcId="{D6E969A8-46B0-4C0D-9325-A28A046EAB35}" destId="{E54AB03E-AA72-4E5A-8CF7-E878E56BBEEF}" srcOrd="2" destOrd="0" presId="urn:microsoft.com/office/officeart/2005/8/layout/vList4#2"/>
    <dgm:cxn modelId="{7E7BA8AF-5C7D-40C8-8439-82FEE42FDE13}" type="presParOf" srcId="{12AC8DC6-E757-4893-96A2-E554A71A120E}" destId="{099D4E23-F901-4ADE-AC4A-05971FEE84E2}" srcOrd="3" destOrd="0" presId="urn:microsoft.com/office/officeart/2005/8/layout/vList4#2"/>
    <dgm:cxn modelId="{7CC28936-E5DA-4D89-BC59-89D06DFCCBDE}" type="presParOf" srcId="{12AC8DC6-E757-4893-96A2-E554A71A120E}" destId="{76397568-B360-4BB4-AAC2-15D5EFAAEFCF}" srcOrd="4" destOrd="0" presId="urn:microsoft.com/office/officeart/2005/8/layout/vList4#2"/>
    <dgm:cxn modelId="{A19B2244-7133-4329-9406-C2F765EBBB19}" type="presParOf" srcId="{76397568-B360-4BB4-AAC2-15D5EFAAEFCF}" destId="{214828D8-51D2-4FD4-A0E4-A464C947CF40}" srcOrd="0" destOrd="0" presId="urn:microsoft.com/office/officeart/2005/8/layout/vList4#2"/>
    <dgm:cxn modelId="{64871763-1EA1-48B4-B832-2BF0E6E5883C}" type="presParOf" srcId="{76397568-B360-4BB4-AAC2-15D5EFAAEFCF}" destId="{366A1F80-E1FB-463F-B92D-42C9DC806A7D}" srcOrd="1" destOrd="0" presId="urn:microsoft.com/office/officeart/2005/8/layout/vList4#2"/>
    <dgm:cxn modelId="{91A3208F-A6E6-4A8D-9D21-E4B6D89097C9}" type="presParOf" srcId="{76397568-B360-4BB4-AAC2-15D5EFAAEFCF}" destId="{D2A1EAA9-DE2A-4241-8604-454FA1143E7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3BB1E-7C37-46A6-ACA7-2D5F1422BC73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     животные</a:t>
          </a:r>
          <a:endParaRPr lang="ru-RU" sz="54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 dirty="0"/>
        </a:p>
      </dsp:txBody>
      <dsp:txXfrm>
        <a:off x="1787356" y="0"/>
        <a:ext cx="6442243" cy="1414363"/>
      </dsp:txXfrm>
    </dsp:sp>
    <dsp:sp modelId="{3B701769-9BA2-4F3F-82E2-DA19D309AECB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870A5-A8B7-411F-980F-1382D3DB44A2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kern="1200" dirty="0" smtClean="0"/>
            <a:t>     грибы</a:t>
          </a:r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1787356" y="1555799"/>
        <a:ext cx="6442243" cy="1414363"/>
      </dsp:txXfrm>
    </dsp:sp>
    <dsp:sp modelId="{C3876937-1195-47F9-A183-7D90AFCA96DB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C9F60-0948-4BCA-9A66-4449096022CC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микроорганизмы</a:t>
          </a:r>
          <a:endParaRPr lang="ru-RU" sz="5900" kern="1200" dirty="0"/>
        </a:p>
      </dsp:txBody>
      <dsp:txXfrm>
        <a:off x="1787356" y="3111599"/>
        <a:ext cx="6442243" cy="1414363"/>
      </dsp:txXfrm>
    </dsp:sp>
    <dsp:sp modelId="{6C793E96-60E1-4CA7-8D64-A311EA7F4A67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355FB-3ED9-4630-B313-520448B0EBDE}">
      <dsp:nvSpPr>
        <dsp:cNvPr id="0" name=""/>
        <dsp:cNvSpPr/>
      </dsp:nvSpPr>
      <dsp:spPr>
        <a:xfrm>
          <a:off x="2723581" y="1917289"/>
          <a:ext cx="1347873" cy="412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34"/>
              </a:lnTo>
              <a:lnTo>
                <a:pt x="1347873" y="281334"/>
              </a:lnTo>
              <a:lnTo>
                <a:pt x="1347873" y="412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10F55-42A2-4782-8BC0-038160116C62}">
      <dsp:nvSpPr>
        <dsp:cNvPr id="0" name=""/>
        <dsp:cNvSpPr/>
      </dsp:nvSpPr>
      <dsp:spPr>
        <a:xfrm>
          <a:off x="1432458" y="1917289"/>
          <a:ext cx="1291122" cy="412833"/>
        </a:xfrm>
        <a:custGeom>
          <a:avLst/>
          <a:gdLst/>
          <a:ahLst/>
          <a:cxnLst/>
          <a:rect l="0" t="0" r="0" b="0"/>
          <a:pathLst>
            <a:path>
              <a:moveTo>
                <a:pt x="1291122" y="0"/>
              </a:moveTo>
              <a:lnTo>
                <a:pt x="1291122" y="281334"/>
              </a:lnTo>
              <a:lnTo>
                <a:pt x="0" y="281334"/>
              </a:lnTo>
              <a:lnTo>
                <a:pt x="0" y="412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4B3E3-5B35-471E-B741-9D0AC5E04D19}">
      <dsp:nvSpPr>
        <dsp:cNvPr id="0" name=""/>
        <dsp:cNvSpPr/>
      </dsp:nvSpPr>
      <dsp:spPr>
        <a:xfrm>
          <a:off x="42" y="627568"/>
          <a:ext cx="5447076" cy="1289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4CEF3-0F94-4FE6-9BEB-C82FBC7A204C}">
      <dsp:nvSpPr>
        <dsp:cNvPr id="0" name=""/>
        <dsp:cNvSpPr/>
      </dsp:nvSpPr>
      <dsp:spPr>
        <a:xfrm>
          <a:off x="157763" y="777402"/>
          <a:ext cx="5447076" cy="1289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err="1" smtClean="0"/>
            <a:t>п</a:t>
          </a:r>
          <a:r>
            <a:rPr lang="ru-RU" sz="5400" kern="1200" dirty="0" smtClean="0"/>
            <a:t>/</a:t>
          </a:r>
          <a:r>
            <a:rPr lang="ru-RU" sz="5400" kern="1200" dirty="0" err="1" smtClean="0"/>
            <a:t>ц</a:t>
          </a:r>
          <a:r>
            <a:rPr lang="ru-RU" sz="5400" kern="1200" dirty="0" smtClean="0"/>
            <a:t>  Простейшие</a:t>
          </a:r>
          <a:endParaRPr lang="ru-RU" sz="5400" kern="1200" dirty="0"/>
        </a:p>
      </dsp:txBody>
      <dsp:txXfrm>
        <a:off x="195538" y="815177"/>
        <a:ext cx="5371526" cy="1214170"/>
      </dsp:txXfrm>
    </dsp:sp>
    <dsp:sp modelId="{8A29F831-2668-444B-875E-44E32727B52E}">
      <dsp:nvSpPr>
        <dsp:cNvPr id="0" name=""/>
        <dsp:cNvSpPr/>
      </dsp:nvSpPr>
      <dsp:spPr>
        <a:xfrm>
          <a:off x="242304" y="2330123"/>
          <a:ext cx="2380306" cy="1418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9D193-F5BB-495F-92F1-60B370ACF2C9}">
      <dsp:nvSpPr>
        <dsp:cNvPr id="0" name=""/>
        <dsp:cNvSpPr/>
      </dsp:nvSpPr>
      <dsp:spPr>
        <a:xfrm>
          <a:off x="400025" y="2479957"/>
          <a:ext cx="2380306" cy="14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441570" y="2521502"/>
        <a:ext cx="2297216" cy="1335347"/>
      </dsp:txXfrm>
    </dsp:sp>
    <dsp:sp modelId="{D24D0AE1-55C6-4F93-AAAA-C459BF9D9F46}">
      <dsp:nvSpPr>
        <dsp:cNvPr id="0" name=""/>
        <dsp:cNvSpPr/>
      </dsp:nvSpPr>
      <dsp:spPr>
        <a:xfrm>
          <a:off x="2938052" y="2330123"/>
          <a:ext cx="2266804" cy="12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D8139-D63B-48EA-8180-6875FF16D11E}">
      <dsp:nvSpPr>
        <dsp:cNvPr id="0" name=""/>
        <dsp:cNvSpPr/>
      </dsp:nvSpPr>
      <dsp:spPr>
        <a:xfrm>
          <a:off x="3095773" y="2479957"/>
          <a:ext cx="2266804" cy="1279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3133256" y="2517440"/>
        <a:ext cx="2191838" cy="1204812"/>
      </dsp:txXfrm>
    </dsp:sp>
    <dsp:sp modelId="{802AD9FE-3C02-4BB1-92D6-4EB64F4EA8B8}">
      <dsp:nvSpPr>
        <dsp:cNvPr id="0" name=""/>
        <dsp:cNvSpPr/>
      </dsp:nvSpPr>
      <dsp:spPr>
        <a:xfrm>
          <a:off x="5314400" y="2206251"/>
          <a:ext cx="2309275" cy="1412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8375C-1E5D-4A11-B7FD-5653B5628DD5}">
      <dsp:nvSpPr>
        <dsp:cNvPr id="0" name=""/>
        <dsp:cNvSpPr/>
      </dsp:nvSpPr>
      <dsp:spPr>
        <a:xfrm>
          <a:off x="5472121" y="2356086"/>
          <a:ext cx="2309275" cy="1412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5513497" y="2397462"/>
        <a:ext cx="2226523" cy="1329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7545B-D09D-498A-95C3-93D1EA41AD8B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Автотрофные</a:t>
          </a:r>
          <a:endParaRPr lang="ru-RU" sz="6500" kern="1200" dirty="0"/>
        </a:p>
      </dsp:txBody>
      <dsp:txXfrm>
        <a:off x="1787356" y="0"/>
        <a:ext cx="6442243" cy="1414363"/>
      </dsp:txXfrm>
    </dsp:sp>
    <dsp:sp modelId="{04522E4B-B6F1-4DAB-A872-4277FC3921EE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E6E07-D12A-4B50-929A-7A1364E158E6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Гетеротрофные</a:t>
          </a:r>
          <a:endParaRPr lang="ru-RU" sz="6500" kern="1200" dirty="0"/>
        </a:p>
      </dsp:txBody>
      <dsp:txXfrm>
        <a:off x="1787356" y="1555799"/>
        <a:ext cx="6442243" cy="1414363"/>
      </dsp:txXfrm>
    </dsp:sp>
    <dsp:sp modelId="{C6036344-4439-4792-961D-E0C17E3B2F40}">
      <dsp:nvSpPr>
        <dsp:cNvPr id="0" name=""/>
        <dsp:cNvSpPr/>
      </dsp:nvSpPr>
      <dsp:spPr>
        <a:xfrm>
          <a:off x="114278" y="1685921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828D8-51D2-4FD4-A0E4-A464C947CF40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 smtClean="0"/>
            <a:t>Миксотрофные</a:t>
          </a:r>
          <a:endParaRPr lang="ru-RU" sz="6500" kern="1200" dirty="0"/>
        </a:p>
      </dsp:txBody>
      <dsp:txXfrm>
        <a:off x="1787356" y="3111599"/>
        <a:ext cx="6442243" cy="1414363"/>
      </dsp:txXfrm>
    </dsp:sp>
    <dsp:sp modelId="{366A1F80-E1FB-463F-B92D-42C9DC806A7D}">
      <dsp:nvSpPr>
        <dsp:cNvPr id="0" name=""/>
        <dsp:cNvSpPr/>
      </dsp:nvSpPr>
      <dsp:spPr>
        <a:xfrm>
          <a:off x="42829" y="3257561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DC77-E514-4D95-8DA8-4C5E26F483F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7867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16. 12. 2014</a:t>
            </a:r>
          </a:p>
          <a:p>
            <a:r>
              <a:rPr lang="ru-RU" sz="7200" b="1" dirty="0" smtClean="0">
                <a:solidFill>
                  <a:srgbClr val="C00000"/>
                </a:solidFill>
              </a:rPr>
              <a:t>?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Назовите основные царства природы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</a:rPr>
              <a:t>Подцарство</a:t>
            </a:r>
            <a:r>
              <a:rPr lang="ru-RU" sz="6000" b="1" dirty="0" smtClean="0">
                <a:solidFill>
                  <a:srgbClr val="C00000"/>
                </a:solidFill>
              </a:rPr>
              <a:t> Простейшие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642918"/>
            <a:ext cx="4543428" cy="600079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Синтезируют органические вещества из </a:t>
            </a:r>
            <a:r>
              <a:rPr lang="en-US" dirty="0" smtClean="0">
                <a:solidFill>
                  <a:srgbClr val="002060"/>
                </a:solidFill>
              </a:rPr>
              <a:t>CO</a:t>
            </a:r>
            <a:r>
              <a:rPr lang="en-US" sz="2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en-US" dirty="0" smtClean="0">
                <a:solidFill>
                  <a:srgbClr val="002060"/>
                </a:solidFill>
              </a:rPr>
              <a:t>H</a:t>
            </a:r>
            <a:r>
              <a:rPr lang="en-US" sz="2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ru-RU" dirty="0" smtClean="0">
                <a:solidFill>
                  <a:srgbClr val="002060"/>
                </a:solidFill>
              </a:rPr>
              <a:t> (как растения)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285859"/>
            <a:ext cx="3643338" cy="3429025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642918"/>
            <a:ext cx="4543428" cy="600079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Не имеют хлорофилла, питаются </a:t>
            </a:r>
            <a:r>
              <a:rPr lang="ru-RU" dirty="0" err="1" smtClean="0">
                <a:solidFill>
                  <a:srgbClr val="002060"/>
                </a:solidFill>
              </a:rPr>
              <a:t>гетеротрофно</a:t>
            </a:r>
            <a:r>
              <a:rPr lang="ru-RU" dirty="0" smtClean="0">
                <a:solidFill>
                  <a:srgbClr val="002060"/>
                </a:solidFill>
              </a:rPr>
              <a:t> (как животные)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1285875"/>
            <a:ext cx="3643312" cy="3429000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642918"/>
            <a:ext cx="4543428" cy="600079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Смешанный тип питания, способны к автотрофному и гетеротрофному питанию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88" y="1285875"/>
            <a:ext cx="3643312" cy="3429000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Просмотр фрагмента фильма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685800" y="214290"/>
            <a:ext cx="74581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ЭВГЛЕНА  ЗЕЛЁНАЯ</a:t>
            </a:r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381000" y="2209800"/>
            <a:ext cx="5181600" cy="533400"/>
          </a:xfrm>
          <a:prstGeom prst="homePlate">
            <a:avLst>
              <a:gd name="adj" fmla="val 107622"/>
            </a:avLst>
          </a:prstGeom>
          <a:gradFill rotWithShape="0">
            <a:gsLst>
              <a:gs pos="0">
                <a:srgbClr val="8DF464">
                  <a:gamma/>
                  <a:shade val="46275"/>
                  <a:invGamma/>
                </a:srgbClr>
              </a:gs>
              <a:gs pos="50000">
                <a:srgbClr val="8DF464"/>
              </a:gs>
              <a:gs pos="100000">
                <a:srgbClr val="8DF46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dirty="0" smtClean="0">
                <a:cs typeface="Times New Roman" pitchFamily="18" charset="0"/>
              </a:rPr>
              <a:t>Тело веретеновидное, покрыто плотной оболочкой</a:t>
            </a:r>
            <a:endParaRPr lang="ru-RU" dirty="0"/>
          </a:p>
        </p:txBody>
      </p:sp>
      <p:sp>
        <p:nvSpPr>
          <p:cNvPr id="28697" name="AutoShape 25"/>
          <p:cNvSpPr>
            <a:spLocks noChangeArrowheads="1"/>
          </p:cNvSpPr>
          <p:nvPr/>
        </p:nvSpPr>
        <p:spPr bwMode="auto">
          <a:xfrm>
            <a:off x="381000" y="3657600"/>
            <a:ext cx="5181600" cy="533400"/>
          </a:xfrm>
          <a:prstGeom prst="homePlate">
            <a:avLst>
              <a:gd name="adj" fmla="val 107622"/>
            </a:avLst>
          </a:prstGeom>
          <a:gradFill rotWithShape="0">
            <a:gsLst>
              <a:gs pos="0">
                <a:srgbClr val="8DF464">
                  <a:gamma/>
                  <a:shade val="46275"/>
                  <a:invGamma/>
                </a:srgbClr>
              </a:gs>
              <a:gs pos="50000">
                <a:srgbClr val="8DF464"/>
              </a:gs>
              <a:gs pos="100000">
                <a:srgbClr val="8DF46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Наличие</a:t>
            </a:r>
            <a:r>
              <a:rPr lang="ru-RU" sz="1600">
                <a:cs typeface="Times New Roman" pitchFamily="18" charset="0"/>
              </a:rPr>
              <a:t> ярко-красн</a:t>
            </a:r>
            <a:r>
              <a:rPr lang="ru-RU" sz="1600"/>
              <a:t>ого</a:t>
            </a:r>
            <a:r>
              <a:rPr lang="ru-RU" sz="1600">
                <a:cs typeface="Times New Roman" pitchFamily="18" charset="0"/>
              </a:rPr>
              <a:t> светочувствительн</a:t>
            </a:r>
            <a:r>
              <a:rPr lang="ru-RU" sz="1600"/>
              <a:t>ого</a:t>
            </a:r>
            <a:r>
              <a:rPr lang="ru-RU" sz="1600">
                <a:cs typeface="Times New Roman" pitchFamily="18" charset="0"/>
              </a:rPr>
              <a:t> </a:t>
            </a:r>
            <a:endParaRPr lang="ru-RU" sz="1600"/>
          </a:p>
          <a:p>
            <a:pPr algn="ctr"/>
            <a:r>
              <a:rPr lang="ru-RU" sz="1600">
                <a:cs typeface="Times New Roman" pitchFamily="18" charset="0"/>
              </a:rPr>
              <a:t>глазк</a:t>
            </a:r>
            <a:r>
              <a:rPr lang="ru-RU" sz="1600"/>
              <a:t>а</a:t>
            </a:r>
            <a:r>
              <a:rPr lang="ru-RU" sz="1600">
                <a:cs typeface="Times New Roman" pitchFamily="18" charset="0"/>
              </a:rPr>
              <a:t> - </a:t>
            </a:r>
            <a:r>
              <a:rPr lang="ru-RU" sz="1600" i="1">
                <a:cs typeface="Times New Roman" pitchFamily="18" charset="0"/>
              </a:rPr>
              <a:t>стигм</a:t>
            </a:r>
            <a:r>
              <a:rPr lang="ru-RU" sz="1600" i="1"/>
              <a:t>ы</a:t>
            </a:r>
            <a:r>
              <a:rPr lang="ru-RU" sz="1600" i="1">
                <a:cs typeface="Times New Roman" pitchFamily="18" charset="0"/>
              </a:rPr>
              <a:t> </a:t>
            </a:r>
            <a:r>
              <a:rPr lang="ru-RU" sz="1600">
                <a:cs typeface="Times New Roman" pitchFamily="18" charset="0"/>
              </a:rPr>
              <a:t>и пульсирующ</a:t>
            </a:r>
            <a:r>
              <a:rPr lang="ru-RU" sz="1600"/>
              <a:t>ей</a:t>
            </a:r>
            <a:r>
              <a:rPr lang="ru-RU" sz="1600">
                <a:cs typeface="Times New Roman" pitchFamily="18" charset="0"/>
              </a:rPr>
              <a:t> вакуол</a:t>
            </a:r>
            <a:r>
              <a:rPr lang="ru-RU" sz="1600"/>
              <a:t>и</a:t>
            </a:r>
            <a:r>
              <a:rPr lang="ru-RU" sz="1600">
                <a:cs typeface="Times New Roman" pitchFamily="18" charset="0"/>
              </a:rPr>
              <a:t> </a:t>
            </a:r>
          </a:p>
        </p:txBody>
      </p:sp>
      <p:sp>
        <p:nvSpPr>
          <p:cNvPr id="28698" name="AutoShape 26"/>
          <p:cNvSpPr>
            <a:spLocks noChangeArrowheads="1"/>
          </p:cNvSpPr>
          <p:nvPr/>
        </p:nvSpPr>
        <p:spPr bwMode="auto">
          <a:xfrm>
            <a:off x="381000" y="4419600"/>
            <a:ext cx="5181600" cy="533400"/>
          </a:xfrm>
          <a:prstGeom prst="homePlate">
            <a:avLst>
              <a:gd name="adj" fmla="val 107622"/>
            </a:avLst>
          </a:prstGeom>
          <a:gradFill rotWithShape="0">
            <a:gsLst>
              <a:gs pos="0">
                <a:srgbClr val="8DF464">
                  <a:gamma/>
                  <a:shade val="46275"/>
                  <a:invGamma/>
                </a:srgbClr>
              </a:gs>
              <a:gs pos="50000">
                <a:srgbClr val="8DF464"/>
              </a:gs>
              <a:gs pos="100000">
                <a:srgbClr val="8DF46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>
                <a:cs typeface="Times New Roman" pitchFamily="18" charset="0"/>
              </a:rPr>
              <a:t>В цитоплазме имеются хлоропласты (более 20), </a:t>
            </a:r>
            <a:endParaRPr lang="ru-RU" sz="1600"/>
          </a:p>
          <a:p>
            <a:pPr algn="ctr"/>
            <a:r>
              <a:rPr lang="ru-RU" sz="1600">
                <a:cs typeface="Times New Roman" pitchFamily="18" charset="0"/>
              </a:rPr>
              <a:t>с хлорофилл</a:t>
            </a:r>
            <a:r>
              <a:rPr lang="ru-RU" sz="1600"/>
              <a:t>ом (</a:t>
            </a:r>
            <a:r>
              <a:rPr lang="ru-RU" sz="1600">
                <a:cs typeface="Times New Roman" pitchFamily="18" charset="0"/>
              </a:rPr>
              <a:t>зелен</a:t>
            </a:r>
            <a:r>
              <a:rPr lang="ru-RU" sz="1600"/>
              <a:t>ая</a:t>
            </a:r>
            <a:r>
              <a:rPr lang="ru-RU" sz="1600">
                <a:cs typeface="Times New Roman" pitchFamily="18" charset="0"/>
              </a:rPr>
              <a:t> окраск</a:t>
            </a:r>
            <a:r>
              <a:rPr lang="ru-RU" sz="1600"/>
              <a:t>а</a:t>
            </a:r>
            <a:r>
              <a:rPr lang="ru-RU" sz="1600">
                <a:cs typeface="Times New Roman" pitchFamily="18" charset="0"/>
              </a:rPr>
              <a:t> </a:t>
            </a:r>
            <a:r>
              <a:rPr lang="ru-RU" sz="1600"/>
              <a:t>+</a:t>
            </a:r>
            <a:r>
              <a:rPr lang="ru-RU" sz="1600">
                <a:cs typeface="Times New Roman" pitchFamily="18" charset="0"/>
              </a:rPr>
              <a:t>фотосинтез</a:t>
            </a:r>
            <a:r>
              <a:rPr lang="ru-RU" sz="1600"/>
              <a:t>) </a:t>
            </a:r>
          </a:p>
        </p:txBody>
      </p:sp>
      <p:sp>
        <p:nvSpPr>
          <p:cNvPr id="28699" name="AutoShape 27"/>
          <p:cNvSpPr>
            <a:spLocks noChangeArrowheads="1"/>
          </p:cNvSpPr>
          <p:nvPr/>
        </p:nvSpPr>
        <p:spPr bwMode="auto">
          <a:xfrm>
            <a:off x="381000" y="5105400"/>
            <a:ext cx="5181600" cy="533400"/>
          </a:xfrm>
          <a:prstGeom prst="homePlate">
            <a:avLst>
              <a:gd name="adj" fmla="val 107622"/>
            </a:avLst>
          </a:prstGeom>
          <a:gradFill rotWithShape="0">
            <a:gsLst>
              <a:gs pos="0">
                <a:srgbClr val="8DF464">
                  <a:gamma/>
                  <a:shade val="46275"/>
                  <a:invGamma/>
                </a:srgbClr>
              </a:gs>
              <a:gs pos="50000">
                <a:srgbClr val="8DF464"/>
              </a:gs>
              <a:gs pos="100000">
                <a:srgbClr val="8DF46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>
                <a:cs typeface="Times New Roman" pitchFamily="18" charset="0"/>
              </a:rPr>
              <a:t>Бесполое размножение путем митоза</a:t>
            </a:r>
            <a:r>
              <a:rPr lang="ru-RU" sz="1600"/>
              <a:t> (деление </a:t>
            </a:r>
            <a:r>
              <a:rPr lang="ru-RU" sz="1600">
                <a:cs typeface="Times New Roman" pitchFamily="18" charset="0"/>
              </a:rPr>
              <a:t>ядра</a:t>
            </a:r>
            <a:r>
              <a:rPr lang="ru-RU" sz="1600"/>
              <a:t>),</a:t>
            </a:r>
          </a:p>
          <a:p>
            <a:pPr algn="ctr"/>
            <a:r>
              <a:rPr lang="ru-RU" sz="1600"/>
              <a:t> </a:t>
            </a:r>
            <a:r>
              <a:rPr lang="ru-RU" sz="1600">
                <a:cs typeface="Times New Roman" pitchFamily="18" charset="0"/>
              </a:rPr>
              <a:t>и </a:t>
            </a:r>
            <a:r>
              <a:rPr lang="ru-RU" sz="1600"/>
              <a:t>далее продольное</a:t>
            </a:r>
            <a:r>
              <a:rPr lang="ru-RU" sz="1600">
                <a:cs typeface="Times New Roman" pitchFamily="18" charset="0"/>
              </a:rPr>
              <a:t> деление тела простейшего </a:t>
            </a:r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>
            <a:off x="381000" y="2895600"/>
            <a:ext cx="5181600" cy="533400"/>
          </a:xfrm>
          <a:prstGeom prst="homePlate">
            <a:avLst>
              <a:gd name="adj" fmla="val 107622"/>
            </a:avLst>
          </a:prstGeom>
          <a:gradFill rotWithShape="0">
            <a:gsLst>
              <a:gs pos="0">
                <a:srgbClr val="8DF464">
                  <a:gamma/>
                  <a:shade val="46275"/>
                  <a:invGamma/>
                </a:srgbClr>
              </a:gs>
              <a:gs pos="50000">
                <a:srgbClr val="8DF464"/>
              </a:gs>
              <a:gs pos="100000">
                <a:srgbClr val="8DF46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/>
              <a:t>Органоид движения – жгутик,</a:t>
            </a:r>
          </a:p>
          <a:p>
            <a:pPr algn="ctr"/>
            <a:r>
              <a:rPr lang="ru-RU" sz="1600" dirty="0"/>
              <a:t> расположенный на переднем конце</a:t>
            </a:r>
            <a:r>
              <a:rPr lang="ru-RU" sz="1600" dirty="0">
                <a:cs typeface="Times New Roman" pitchFamily="18" charset="0"/>
              </a:rPr>
              <a:t> тела</a:t>
            </a:r>
          </a:p>
        </p:txBody>
      </p:sp>
      <p:sp>
        <p:nvSpPr>
          <p:cNvPr id="28702" name="AutoShape 30"/>
          <p:cNvSpPr>
            <a:spLocks noChangeArrowheads="1"/>
          </p:cNvSpPr>
          <p:nvPr/>
        </p:nvSpPr>
        <p:spPr bwMode="auto">
          <a:xfrm>
            <a:off x="381000" y="5867400"/>
            <a:ext cx="5181600" cy="533400"/>
          </a:xfrm>
          <a:prstGeom prst="homePlate">
            <a:avLst>
              <a:gd name="adj" fmla="val 107622"/>
            </a:avLst>
          </a:prstGeom>
          <a:gradFill rotWithShape="0">
            <a:gsLst>
              <a:gs pos="0">
                <a:srgbClr val="8DF464">
                  <a:gamma/>
                  <a:shade val="46275"/>
                  <a:invGamma/>
                </a:srgbClr>
              </a:gs>
              <a:gs pos="50000">
                <a:srgbClr val="8DF464"/>
              </a:gs>
              <a:gs pos="100000">
                <a:srgbClr val="8DF46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Питание – на свету автотрофное (как растение),</a:t>
            </a:r>
          </a:p>
          <a:p>
            <a:pPr algn="ctr"/>
            <a:r>
              <a:rPr lang="ru-RU" sz="1600"/>
              <a:t> в темноте – гетеротрофное (как животное)</a:t>
            </a:r>
            <a:r>
              <a:rPr lang="ru-RU" sz="1600">
                <a:cs typeface="Times New Roman" pitchFamily="18" charset="0"/>
              </a:rPr>
              <a:t> </a:t>
            </a:r>
          </a:p>
        </p:txBody>
      </p:sp>
      <p:graphicFrame>
        <p:nvGraphicFramePr>
          <p:cNvPr id="28703" name="Object 31"/>
          <p:cNvGraphicFramePr>
            <a:graphicFrameLocks noChangeAspect="1"/>
          </p:cNvGraphicFramePr>
          <p:nvPr/>
        </p:nvGraphicFramePr>
        <p:xfrm>
          <a:off x="6400800" y="1828800"/>
          <a:ext cx="18288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Точечный рисунок" r:id="rId3" imgW="723963" imgH="2377646" progId="PBrush">
                  <p:embed/>
                </p:oleObj>
              </mc:Choice>
              <mc:Fallback>
                <p:oleObj name="Точечный рисунок" r:id="rId3" imgW="723963" imgH="237764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28800"/>
                        <a:ext cx="18288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4" grpId="0" animBg="1" autoUpdateAnimBg="0"/>
      <p:bldP spid="28697" grpId="0" animBg="1" autoUpdateAnimBg="0"/>
      <p:bldP spid="28698" grpId="0" animBg="1" autoUpdateAnimBg="0"/>
      <p:bldP spid="28699" grpId="0" animBg="1" autoUpdateAnimBg="0"/>
      <p:bldP spid="28701" grpId="0" animBg="1" autoUpdateAnimBg="0"/>
      <p:bldP spid="2870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685800" y="214290"/>
            <a:ext cx="74581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Инфузория туфелька</a:t>
            </a: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381000" y="2209800"/>
            <a:ext cx="5181600" cy="533400"/>
          </a:xfrm>
          <a:prstGeom prst="homePlate">
            <a:avLst>
              <a:gd name="adj" fmla="val 107622"/>
            </a:avLst>
          </a:prstGeom>
          <a:gradFill rotWithShape="0">
            <a:gsLst>
              <a:gs pos="0">
                <a:srgbClr val="8DF464">
                  <a:gamma/>
                  <a:shade val="46275"/>
                  <a:invGamma/>
                </a:srgbClr>
              </a:gs>
              <a:gs pos="50000">
                <a:srgbClr val="8DF464"/>
              </a:gs>
              <a:gs pos="100000">
                <a:srgbClr val="8DF46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     </a:t>
            </a:r>
          </a:p>
          <a:p>
            <a:pPr algn="ctr"/>
            <a:r>
              <a:rPr lang="ru-RU" dirty="0" smtClean="0"/>
              <a:t>       Тело  н</a:t>
            </a:r>
            <a:r>
              <a:rPr lang="ru-RU" dirty="0" smtClean="0">
                <a:cs typeface="Times New Roman" pitchFamily="18" charset="0"/>
              </a:rPr>
              <a:t>апоминает подошву туфли, длиной </a:t>
            </a:r>
            <a:r>
              <a:rPr lang="en-US" dirty="0" smtClean="0">
                <a:cs typeface="Times New Roman" pitchFamily="18" charset="0"/>
              </a:rPr>
              <a:t>0</a:t>
            </a:r>
            <a:r>
              <a:rPr lang="ru-RU" dirty="0" smtClean="0"/>
              <a:t>,2-</a:t>
            </a:r>
            <a:r>
              <a:rPr lang="ru-RU" dirty="0" smtClean="0">
                <a:cs typeface="Times New Roman" pitchFamily="18" charset="0"/>
              </a:rPr>
              <a:t>3 мм. 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697" name="AutoShape 25"/>
          <p:cNvSpPr>
            <a:spLocks noChangeArrowheads="1"/>
          </p:cNvSpPr>
          <p:nvPr/>
        </p:nvSpPr>
        <p:spPr bwMode="auto">
          <a:xfrm>
            <a:off x="381000" y="3657600"/>
            <a:ext cx="5181600" cy="533400"/>
          </a:xfrm>
          <a:prstGeom prst="homePlate">
            <a:avLst>
              <a:gd name="adj" fmla="val 107622"/>
            </a:avLst>
          </a:prstGeom>
          <a:gradFill rotWithShape="0">
            <a:gsLst>
              <a:gs pos="0">
                <a:srgbClr val="8DF464">
                  <a:gamma/>
                  <a:shade val="46275"/>
                  <a:invGamma/>
                </a:srgbClr>
              </a:gs>
              <a:gs pos="50000">
                <a:srgbClr val="8DF464"/>
              </a:gs>
              <a:gs pos="100000">
                <a:srgbClr val="8DF46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dirty="0" smtClean="0">
                <a:cs typeface="Times New Roman" pitchFamily="18" charset="0"/>
              </a:rPr>
              <a:t>Между ресничками  - веретеновидные тельца – </a:t>
            </a:r>
          </a:p>
          <a:p>
            <a:r>
              <a:rPr lang="ru-RU" sz="1600" i="1" dirty="0" smtClean="0">
                <a:cs typeface="Times New Roman" pitchFamily="18" charset="0"/>
              </a:rPr>
              <a:t>трихоцисты</a:t>
            </a:r>
            <a:r>
              <a:rPr lang="ru-RU" sz="1600" dirty="0" smtClean="0">
                <a:cs typeface="Times New Roman" pitchFamily="18" charset="0"/>
              </a:rPr>
              <a:t>,  которые парализующие жертву.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28698" name="AutoShape 26"/>
          <p:cNvSpPr>
            <a:spLocks noChangeArrowheads="1"/>
          </p:cNvSpPr>
          <p:nvPr/>
        </p:nvSpPr>
        <p:spPr bwMode="auto">
          <a:xfrm>
            <a:off x="381000" y="4419600"/>
            <a:ext cx="5181600" cy="533400"/>
          </a:xfrm>
          <a:prstGeom prst="homePlate">
            <a:avLst>
              <a:gd name="adj" fmla="val 107622"/>
            </a:avLst>
          </a:prstGeom>
          <a:gradFill rotWithShape="0">
            <a:gsLst>
              <a:gs pos="0">
                <a:srgbClr val="8DF464">
                  <a:gamma/>
                  <a:shade val="46275"/>
                  <a:invGamma/>
                </a:srgbClr>
              </a:gs>
              <a:gs pos="50000">
                <a:srgbClr val="8DF464"/>
              </a:gs>
              <a:gs pos="100000">
                <a:srgbClr val="8DF46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cs typeface="Times New Roman" pitchFamily="18" charset="0"/>
              </a:rPr>
              <a:t>В цитоплазме имеются </a:t>
            </a:r>
            <a:r>
              <a:rPr lang="ru-RU" sz="1600" dirty="0" smtClean="0">
                <a:cs typeface="Times New Roman" pitchFamily="18" charset="0"/>
              </a:rPr>
              <a:t>2 сократительные вакуоли</a:t>
            </a:r>
            <a:endParaRPr lang="ru-RU" sz="1600" dirty="0"/>
          </a:p>
        </p:txBody>
      </p:sp>
      <p:sp>
        <p:nvSpPr>
          <p:cNvPr id="28699" name="AutoShape 27"/>
          <p:cNvSpPr>
            <a:spLocks noChangeArrowheads="1"/>
          </p:cNvSpPr>
          <p:nvPr/>
        </p:nvSpPr>
        <p:spPr bwMode="auto">
          <a:xfrm>
            <a:off x="381000" y="5105400"/>
            <a:ext cx="5181600" cy="533400"/>
          </a:xfrm>
          <a:prstGeom prst="homePlate">
            <a:avLst>
              <a:gd name="adj" fmla="val 107622"/>
            </a:avLst>
          </a:prstGeom>
          <a:gradFill rotWithShape="0">
            <a:gsLst>
              <a:gs pos="0">
                <a:srgbClr val="8DF464">
                  <a:gamma/>
                  <a:shade val="46275"/>
                  <a:invGamma/>
                </a:srgbClr>
              </a:gs>
              <a:gs pos="50000">
                <a:srgbClr val="8DF464"/>
              </a:gs>
              <a:gs pos="100000">
                <a:srgbClr val="8DF46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cs typeface="Times New Roman" pitchFamily="18" charset="0"/>
              </a:rPr>
              <a:t>Бесполое размножение путем митоза</a:t>
            </a:r>
            <a:r>
              <a:rPr lang="ru-RU" sz="1600" dirty="0"/>
              <a:t> (деление </a:t>
            </a:r>
            <a:r>
              <a:rPr lang="ru-RU" sz="1600" dirty="0">
                <a:cs typeface="Times New Roman" pitchFamily="18" charset="0"/>
              </a:rPr>
              <a:t>ядра</a:t>
            </a:r>
            <a:r>
              <a:rPr lang="ru-RU" sz="1600" dirty="0"/>
              <a:t>),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>
                <a:cs typeface="Times New Roman" pitchFamily="18" charset="0"/>
              </a:rPr>
              <a:t>и </a:t>
            </a:r>
            <a:r>
              <a:rPr lang="ru-RU" sz="1600" dirty="0"/>
              <a:t>далее продольное</a:t>
            </a:r>
            <a:r>
              <a:rPr lang="ru-RU" sz="1600" dirty="0">
                <a:cs typeface="Times New Roman" pitchFamily="18" charset="0"/>
              </a:rPr>
              <a:t> деление тела простейшего </a:t>
            </a:r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>
            <a:off x="381000" y="2895600"/>
            <a:ext cx="5181600" cy="533400"/>
          </a:xfrm>
          <a:prstGeom prst="homePlate">
            <a:avLst>
              <a:gd name="adj" fmla="val 107622"/>
            </a:avLst>
          </a:prstGeom>
          <a:gradFill rotWithShape="0">
            <a:gsLst>
              <a:gs pos="0">
                <a:srgbClr val="8DF464">
                  <a:gamma/>
                  <a:shade val="46275"/>
                  <a:invGamma/>
                </a:srgbClr>
              </a:gs>
              <a:gs pos="50000">
                <a:srgbClr val="8DF464"/>
              </a:gs>
              <a:gs pos="100000">
                <a:srgbClr val="8DF46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/>
              <a:t>Органоиды </a:t>
            </a:r>
            <a:r>
              <a:rPr lang="ru-RU" sz="1600" dirty="0"/>
              <a:t>движения – </a:t>
            </a:r>
            <a:r>
              <a:rPr lang="ru-RU" sz="1600" dirty="0" smtClean="0"/>
              <a:t>реснички,</a:t>
            </a:r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smtClean="0">
                <a:cs typeface="Times New Roman" pitchFamily="18" charset="0"/>
              </a:rPr>
              <a:t>больше 10 тысяч, совершают волнообразные движения 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28702" name="AutoShape 30"/>
          <p:cNvSpPr>
            <a:spLocks noChangeArrowheads="1"/>
          </p:cNvSpPr>
          <p:nvPr/>
        </p:nvSpPr>
        <p:spPr bwMode="auto">
          <a:xfrm>
            <a:off x="381000" y="5867400"/>
            <a:ext cx="5181600" cy="533400"/>
          </a:xfrm>
          <a:prstGeom prst="homePlate">
            <a:avLst>
              <a:gd name="adj" fmla="val 107622"/>
            </a:avLst>
          </a:prstGeom>
          <a:gradFill rotWithShape="0">
            <a:gsLst>
              <a:gs pos="0">
                <a:srgbClr val="8DF464">
                  <a:gamma/>
                  <a:shade val="46275"/>
                  <a:invGamma/>
                </a:srgbClr>
              </a:gs>
              <a:gs pos="50000">
                <a:srgbClr val="8DF464"/>
              </a:gs>
              <a:gs pos="100000">
                <a:srgbClr val="8DF46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600" dirty="0" smtClean="0"/>
          </a:p>
          <a:p>
            <a:r>
              <a:rPr lang="ru-RU" sz="1600" dirty="0" smtClean="0"/>
              <a:t>Питание –гетеротрофное, </a:t>
            </a:r>
            <a:r>
              <a:rPr lang="ru-RU" sz="1600" b="1" dirty="0" smtClean="0">
                <a:cs typeface="Times New Roman" pitchFamily="18" charset="0"/>
              </a:rPr>
              <a:t>хемотаксис</a:t>
            </a:r>
            <a:r>
              <a:rPr lang="ru-RU" sz="1600" dirty="0" smtClean="0">
                <a:cs typeface="Times New Roman" pitchFamily="18" charset="0"/>
              </a:rPr>
              <a:t>: активно двигаются в </a:t>
            </a:r>
            <a:endParaRPr lang="ru-RU" sz="1600" dirty="0" smtClean="0"/>
          </a:p>
          <a:p>
            <a:r>
              <a:rPr lang="ru-RU" sz="1600" dirty="0" smtClean="0">
                <a:cs typeface="Times New Roman" pitchFamily="18" charset="0"/>
              </a:rPr>
              <a:t>направлении пищи и  от вредных   </a:t>
            </a:r>
            <a:r>
              <a:rPr lang="ru-RU" sz="1600" dirty="0" err="1" smtClean="0">
                <a:cs typeface="Times New Roman" pitchFamily="18" charset="0"/>
              </a:rPr>
              <a:t>химич</a:t>
            </a:r>
            <a:r>
              <a:rPr lang="ru-RU" sz="1600" dirty="0" smtClean="0">
                <a:cs typeface="Times New Roman" pitchFamily="18" charset="0"/>
              </a:rPr>
              <a:t>. воздействий.</a:t>
            </a:r>
            <a:r>
              <a:rPr lang="ru-RU" sz="1600" dirty="0" smtClean="0"/>
              <a:t> </a:t>
            </a:r>
          </a:p>
          <a:p>
            <a:pPr algn="ctr"/>
            <a:endParaRPr lang="ru-RU" sz="1600" dirty="0"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714488"/>
            <a:ext cx="2000264" cy="482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4" grpId="0" animBg="1" autoUpdateAnimBg="0"/>
      <p:bldP spid="28697" grpId="0" animBg="1" autoUpdateAnimBg="0"/>
      <p:bldP spid="28698" grpId="0" animBg="1" autoUpdateAnimBg="0"/>
      <p:bldP spid="28699" grpId="0" animBg="1" autoUpdateAnimBg="0"/>
      <p:bldP spid="28701" grpId="0" animBg="1" autoUpdateAnimBg="0"/>
      <p:bldP spid="2870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428604"/>
            <a:ext cx="800105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4400" b="1" dirty="0" smtClean="0"/>
              <a:t>строение эвглены зелёной</a:t>
            </a:r>
            <a:endParaRPr lang="ru-RU" sz="3600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858180" cy="507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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0724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80010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СТРОЕНИЕ ИНФУЗОРИИ-ТУФЕЛЬКИ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Задание на закрепление.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Впишите в текст недостающие слова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6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28"/>
                <a:gridCol w="4857784"/>
                <a:gridCol w="2400288"/>
              </a:tblGrid>
              <a:tr h="11144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Основные признаки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 признаков (признаки растений/ признаки животных)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Органоиды движения -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…………………….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 ………………………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Сократительные …………………. (для удаления воды)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Светочувствительный ………………..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Хлоро………………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Фото…………….. (движение к свету)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Органы пищеварения – клеточная ………………….., клеточный ……..,  ……………, орган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……………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порошица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Инцистирование (способность превращаться в …………………)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0" y="207167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0" y="428604"/>
            <a:ext cx="8229600" cy="1842991"/>
            <a:chOff x="285720" y="-428628"/>
            <a:chExt cx="8229600" cy="184299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5720" y="-428628"/>
              <a:ext cx="8229600" cy="1414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5400" dirty="0" smtClean="0"/>
                <a:t>растения</a:t>
              </a:r>
              <a:endParaRPr lang="ru-RU" sz="5400" dirty="0"/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1787356" y="0"/>
              <a:ext cx="6442243" cy="1414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100" kern="120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100" kern="1200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285720" y="571480"/>
            <a:ext cx="1645920" cy="113149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86388"/>
            <a:ext cx="1952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500042"/>
            <a:ext cx="1885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85860"/>
            <a:ext cx="65722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800" b="1" dirty="0" smtClean="0">
                <a:solidFill>
                  <a:srgbClr val="002060"/>
                </a:solidFill>
              </a:rPr>
              <a:t>Какие преимущества дают простейшим особенности их строения?</a:t>
            </a:r>
            <a:endParaRPr lang="ru-RU" sz="5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6439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СРЕДА ОБИТАНИЯ И ВНЕШНЕЕ СТРОЕНИЕ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1285860"/>
            <a:ext cx="3857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Тело стройное, продолговатое, со жгутиком на переднем конце. Есть хлорофилл и красный светочувствительный глазок (способны к фотосинтезу)</a:t>
            </a:r>
            <a:endParaRPr lang="ru-RU" sz="28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5"/>
            <a:ext cx="3571900" cy="47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357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6439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СРЕДА ОБИТАНИЯ И ВНЕШНЕЕ СТРОЕНИЕ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1285860"/>
            <a:ext cx="3857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Инфузория туфелька обитает в пресных водоемах. Тело ее длиной около 0,5 мм, имеет веретеновидную форму, отдаленно напоминающую туфлю. Передвигаются тупым концом вперед, развивая скорость 2,5 мм в секунду.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Заполните таблицу, впишите основные признаки царств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Признаки</a:t>
                      </a:r>
                      <a:r>
                        <a:rPr lang="ru-RU" sz="3600" baseline="0" dirty="0" smtClean="0"/>
                        <a:t> </a:t>
                      </a:r>
                    </a:p>
                    <a:p>
                      <a:pPr algn="ctr"/>
                      <a:r>
                        <a:rPr lang="ru-RU" sz="3600" baseline="0" dirty="0" smtClean="0"/>
                        <a:t>растений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Признаки животных 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признаки царств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813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Признаки</a:t>
                      </a:r>
                      <a:r>
                        <a:rPr lang="ru-RU" sz="3600" baseline="0" dirty="0" smtClean="0"/>
                        <a:t> </a:t>
                      </a:r>
                    </a:p>
                    <a:p>
                      <a:pPr algn="ctr"/>
                      <a:r>
                        <a:rPr lang="ru-RU" sz="3600" baseline="0" dirty="0" smtClean="0"/>
                        <a:t>растений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Признаки животных 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/>
                        <a:t>Фотосинтез - автотрофы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/>
                        <a:t>Пигмент – хлорофилл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/>
                        <a:t>Фитогормоны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/>
                        <a:t>Клеточная стенка из целлюлозы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/>
                        <a:t>Клеточный сок обеспечивает тургор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/>
                        <a:t>Неограниченный рост</a:t>
                      </a:r>
                    </a:p>
                    <a:p>
                      <a:pPr marL="342900" indent="-342900">
                        <a:buNone/>
                      </a:pPr>
                      <a:endParaRPr lang="ru-RU" baseline="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baseline="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Гетеротрофы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Подвижность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Системы</a:t>
                      </a:r>
                      <a:r>
                        <a:rPr lang="ru-RU" sz="2800" baseline="0" dirty="0" smtClean="0"/>
                        <a:t>  органов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/>
                        <a:t>Отсутствие клеточной стенки, пластид, вакуолей. Наличие центриолей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/>
                        <a:t>Ограниченный рост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/>
                        <a:t>Симметрия тела</a:t>
                      </a:r>
                      <a:endParaRPr lang="ru-RU" sz="2800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-428652"/>
            <a:ext cx="778674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0" b="1" dirty="0" smtClean="0">
                <a:solidFill>
                  <a:srgbClr val="C00000"/>
                </a:solidFill>
              </a:rPr>
              <a:t>?</a:t>
            </a:r>
            <a:r>
              <a:rPr lang="ru-RU" sz="50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</a:t>
            </a:r>
            <a:br>
              <a:rPr lang="ru-RU" dirty="0" smtClean="0"/>
            </a:br>
            <a:r>
              <a:rPr lang="ru-RU" sz="6000" b="1" dirty="0" smtClean="0">
                <a:solidFill>
                  <a:srgbClr val="C00000"/>
                </a:solidFill>
              </a:rPr>
              <a:t>Особенности </a:t>
            </a:r>
            <a:r>
              <a:rPr lang="ru-RU" sz="6000" b="1" dirty="0" err="1" smtClean="0">
                <a:solidFill>
                  <a:srgbClr val="C00000"/>
                </a:solidFill>
              </a:rPr>
              <a:t>Подцарства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Простейших.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Инфузория туфелька и эвглена зелёная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Цель:  Изучить особенности Простейших на примере инфузории и эвглены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ЗАДАЧИ УРОКА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0" y="1006475"/>
          <a:ext cx="8069263" cy="916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3" imgW="8021117" imgH="9112216" progId="Word.Document.8">
                  <p:embed/>
                </p:oleObj>
              </mc:Choice>
              <mc:Fallback>
                <p:oleObj name="Document" r:id="rId3" imgW="8021117" imgH="911221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6475"/>
                        <a:ext cx="8069263" cy="916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Почему эти организмы отнесены к царству животных? В чём их особенности?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Заполните схему, пользуясь учебником (с. 94)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447</Words>
  <Application>Microsoft Office PowerPoint</Application>
  <PresentationFormat>Экран (4:3)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Document</vt:lpstr>
      <vt:lpstr>Точечный рисунок</vt:lpstr>
      <vt:lpstr>Презентация PowerPoint</vt:lpstr>
      <vt:lpstr>Презентация PowerPoint</vt:lpstr>
      <vt:lpstr>Заполните таблицу, впишите основные признаки царств</vt:lpstr>
      <vt:lpstr>Основные признаки царств</vt:lpstr>
      <vt:lpstr>Презентация PowerPoint</vt:lpstr>
      <vt:lpstr>  Тема:  Особенности Подцарства Простейших.  Инфузория туфелька и эвглена зелёная</vt:lpstr>
      <vt:lpstr>ЗАДАЧИ УРОКА </vt:lpstr>
      <vt:lpstr>Почему эти организмы отнесены к царству животных? В чём их особенности?</vt:lpstr>
      <vt:lpstr>Заполните схему, пользуясь учебником (с. 94) </vt:lpstr>
      <vt:lpstr>Подцарство Простейшие</vt:lpstr>
      <vt:lpstr>Синтезируют органические вещества из CO2 и H2O (как растения)</vt:lpstr>
      <vt:lpstr>Не имеют хлорофилла, питаются гетеротрофно (как животные)</vt:lpstr>
      <vt:lpstr>Смешанный тип питания, способны к автотрофному и гетеротрофному питанию</vt:lpstr>
      <vt:lpstr>Просмотр фрагмента фильма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на закрепление.  Впишите в текст недостающие слова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Любовь</cp:lastModifiedBy>
  <cp:revision>22</cp:revision>
  <dcterms:created xsi:type="dcterms:W3CDTF">2009-04-25T12:15:43Z</dcterms:created>
  <dcterms:modified xsi:type="dcterms:W3CDTF">2014-12-16T01:21:50Z</dcterms:modified>
</cp:coreProperties>
</file>