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54" autoAdjust="0"/>
  </p:normalViewPr>
  <p:slideViewPr>
    <p:cSldViewPr>
      <p:cViewPr>
        <p:scale>
          <a:sx n="66" d="100"/>
          <a:sy n="66" d="100"/>
        </p:scale>
        <p:origin x="-103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E033A6-119B-4488-B154-71C0925B0121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843D39-EEBC-44E7-97D9-F938CAB78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FB3CC3-1856-467D-B9FE-FDB5FF726D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AAA1A-05E7-4553-ADC8-A56FBD2A2E19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AB98-BDD5-495C-A8DC-2FDB6F57D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CB3E-7FA4-41D1-965E-6ED9B354BE5E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3E2E-BC47-421C-A56B-5DF8534DA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68-0325-4359-A235-E0C1D25E329A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525B-C919-4CC1-81F1-989FEFEE5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4E1C-9E0F-4A1C-ABDB-A0BC357E05A2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B1537-BDC6-40CB-BF09-D3576A227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73CE-E165-4996-A9F2-5127D14D3902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CAC1-C99D-4372-B39E-B7770916E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9767-0922-4A84-A27C-458417C2D74E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1661-FF63-4C79-AC67-1E8BEDEB0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F6FF-1911-44E4-A55C-1CBAE58A8E6F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28D5-1EF2-4A9E-B283-D9043B4A9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104C-39A1-45C6-8E66-115B55387576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BC2A-368C-438A-96FC-56D238E2B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B4F2-1745-46B9-98BA-8753BC0AC80F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E0D8B-4B5D-49F0-B7DA-88BBB4B7A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3ED9B-F98D-401A-BBF4-3D9FBDC0E021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E7D0-889A-4F3F-AD4D-BE39891EB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FB55E-600E-46FE-8568-732C73B058EF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D213-D1D9-416E-B452-FEEC0523B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ABEAB0-545A-4E00-A4E2-33E631CC0ED5}" type="datetimeFigureOut">
              <a:rPr lang="ru-RU"/>
              <a:pPr>
                <a:defRPr/>
              </a:pPr>
              <a:t>25.05.2010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4D2B55-529C-41E5-B5CC-126CE5D4D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46" r:id="rId9"/>
    <p:sldLayoutId id="2147483737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30225" y="1365250"/>
            <a:ext cx="8308975" cy="1901825"/>
          </a:xfr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Соль пропитала красу и при высыхании создала эффект зернистости.</a:t>
            </a:r>
          </a:p>
        </p:txBody>
      </p:sp>
      <p:pic>
        <p:nvPicPr>
          <p:cNvPr id="23554" name="Picture 2" descr="C:\Documents and Settings\Администратор\Рабочий стол\Наташа\последние фото\DSC030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6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4578" name="Picture 2" descr="C:\Documents and Settings\Администратор\Рабочий стол\Наташа\последние фото\DSC030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62025" y="500063"/>
            <a:ext cx="3967163" cy="5657850"/>
          </a:xfrm>
        </p:spPr>
      </p:pic>
      <p:sp>
        <p:nvSpPr>
          <p:cNvPr id="24579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   Желаю 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Использованная литература</a:t>
            </a:r>
          </a:p>
        </p:txBody>
      </p:sp>
      <p:sp>
        <p:nvSpPr>
          <p:cNvPr id="26626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Уатт Ф. Как научится рисовать: Универсальное пособие для детей и взрослых М.; ООО «РОСМЕН-ИЗДАТ»,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Эта интересная идея для выполнения декоративных рисунков.</a:t>
            </a:r>
          </a:p>
          <a:p>
            <a:r>
              <a:rPr lang="ru-RU" smtClean="0"/>
              <a:t>На их основе можно придумать свои варианты</a:t>
            </a:r>
          </a:p>
          <a:p>
            <a:r>
              <a:rPr lang="ru-RU" smtClean="0"/>
              <a:t>Не бойтесь экспериментировать!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Для работы потребуется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Плотная бумага (ватман или бумага для акварели)</a:t>
            </a:r>
          </a:p>
          <a:p>
            <a:r>
              <a:rPr lang="ru-RU" smtClean="0"/>
              <a:t>Акварельные краски (гуашь не подходит)</a:t>
            </a:r>
          </a:p>
          <a:p>
            <a:r>
              <a:rPr lang="ru-RU" smtClean="0"/>
              <a:t>Мягкая кисточка.</a:t>
            </a:r>
          </a:p>
          <a:p>
            <a:r>
              <a:rPr lang="ru-RU" smtClean="0"/>
              <a:t>Простой карандаш.</a:t>
            </a:r>
          </a:p>
          <a:p>
            <a:r>
              <a:rPr lang="ru-RU" smtClean="0"/>
              <a:t>Соль.</a:t>
            </a:r>
          </a:p>
          <a:p>
            <a:r>
              <a:rPr lang="ru-RU" smtClean="0"/>
              <a:t>Тряпочка.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Выполним эскиз простым карандашом</a:t>
            </a:r>
            <a:endParaRPr lang="ru-RU" dirty="0"/>
          </a:p>
        </p:txBody>
      </p:sp>
      <p:pic>
        <p:nvPicPr>
          <p:cNvPr id="17410" name="Picture 2" descr="C:\Documents and Settings\Администратор\Рабочий стол\еще фото\DSC0305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30000" contrast="20000"/>
          </a:blip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Начинаем закрашивать рисунок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Делаем это сверху, краску берем в полую силу, ярко, но она должна быть достаточно жидкой.</a:t>
            </a:r>
          </a:p>
        </p:txBody>
      </p:sp>
      <p:pic>
        <p:nvPicPr>
          <p:cNvPr id="18435" name="Picture 2" descr="C:\Documents and Settings\Администратор\Рабочий стол\еще фото\DSC03060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2000250" y="3000375"/>
            <a:ext cx="44291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Пока краска не высохла, как следует </a:t>
            </a:r>
            <a:r>
              <a:rPr lang="ru-RU" dirty="0" err="1" smtClean="0"/>
              <a:t>посыпем</a:t>
            </a:r>
            <a:r>
              <a:rPr lang="ru-RU" dirty="0" smtClean="0"/>
              <a:t> рисунок солью.</a:t>
            </a:r>
            <a:endParaRPr lang="ru-RU" dirty="0"/>
          </a:p>
        </p:txBody>
      </p:sp>
      <p:pic>
        <p:nvPicPr>
          <p:cNvPr id="19458" name="Picture 2" descr="C:\Documents and Settings\Администратор\Рабочий стол\еще фото\DSC0306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20000" contrast="30000"/>
          </a:blip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Между элементами рисунка оставляем просветы.</a:t>
            </a:r>
            <a:endParaRPr lang="ru-RU" dirty="0"/>
          </a:p>
        </p:txBody>
      </p:sp>
      <p:pic>
        <p:nvPicPr>
          <p:cNvPr id="20482" name="Picture 2" descr="C:\Documents and Settings\Администратор\Рабочий стол\еще фото\DSC030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6238" y="1935163"/>
            <a:ext cx="5851525" cy="43894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143000"/>
          </a:xfrm>
        </p:spPr>
        <p:txBody>
          <a:bodyPr/>
          <a:lstStyle/>
          <a:p>
            <a:r>
              <a:rPr lang="ru-RU" sz="3200" smtClean="0"/>
              <a:t>Высыхая краска пропитыват соль.</a:t>
            </a:r>
            <a:br>
              <a:rPr lang="ru-RU" sz="3200" smtClean="0"/>
            </a:br>
            <a:r>
              <a:rPr lang="ru-RU" sz="3200" smtClean="0"/>
              <a:t>Нужно дать рисунку как следует просохнуть</a:t>
            </a:r>
          </a:p>
        </p:txBody>
      </p:sp>
      <p:pic>
        <p:nvPicPr>
          <p:cNvPr id="21506" name="Picture 2" descr="C:\Documents and Settings\Администратор\Рабочий стол\Наташа\последние фото\DSC0303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Когда соль высохнет, ее можно стряхнуть или соскрести, а можно оставить на рисунке.</a:t>
            </a:r>
          </a:p>
        </p:txBody>
      </p:sp>
      <p:pic>
        <p:nvPicPr>
          <p:cNvPr id="22530" name="Picture 2" descr="C:\Documents and Settings\Администратор\Рабочий стол\Наташа\последние фото\DSC030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149</Words>
  <Application>Microsoft Office PowerPoint</Application>
  <PresentationFormat>Экран (4:3)</PresentationFormat>
  <Paragraphs>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Для работы потребуется</vt:lpstr>
      <vt:lpstr>Выполним эскиз простым карандашом</vt:lpstr>
      <vt:lpstr>Начинаем закрашивать рисунок</vt:lpstr>
      <vt:lpstr>Пока краска не высохла, как следует посыпем рисунок солью.</vt:lpstr>
      <vt:lpstr>Между элементами рисунка оставляем просветы.</vt:lpstr>
      <vt:lpstr>Высыхая краска пропитыват соль. Нужно дать рисунку как следует просохнуть</vt:lpstr>
      <vt:lpstr>Когда соль высохнет, ее можно стряхнуть или соскрести, а можно оставить на рисунке.</vt:lpstr>
      <vt:lpstr>Соль пропитала красу и при высыхании создала эффект зернистости.</vt:lpstr>
      <vt:lpstr>Слайд 11</vt:lpstr>
      <vt:lpstr>Использованная литература</vt:lpstr>
    </vt:vector>
  </TitlesOfParts>
  <Company>BCBK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Рисунки с солью</dc:title>
  <dc:creator>UIT</dc:creator>
  <cp:lastModifiedBy>User</cp:lastModifiedBy>
  <cp:revision>7</cp:revision>
  <dcterms:created xsi:type="dcterms:W3CDTF">2010-05-24T22:26:08Z</dcterms:created>
  <dcterms:modified xsi:type="dcterms:W3CDTF">2010-05-25T17:58:54Z</dcterms:modified>
</cp:coreProperties>
</file>