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C:\Documents and Settings\Учитель\Рабочий стол\открытое мероприятие-здоровье\animashki-komputeri-1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8" y="457200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1643050"/>
            <a:ext cx="7129773" cy="258532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ru-RU" sz="5400" b="1" kern="10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  <a:cs typeface="Arial"/>
              </a:rPr>
              <a:t>Поговорим </a:t>
            </a:r>
            <a:br>
              <a:rPr lang="ru-RU" sz="5400" b="1" kern="10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  <a:cs typeface="Arial"/>
              </a:rPr>
            </a:br>
            <a:r>
              <a:rPr lang="ru-RU" sz="5400" b="1" kern="10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  <a:cs typeface="Arial"/>
              </a:rPr>
              <a:t>о мониторе и </a:t>
            </a:r>
            <a:br>
              <a:rPr lang="ru-RU" sz="5400" b="1" kern="10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  <a:cs typeface="Arial"/>
              </a:rPr>
            </a:br>
            <a:r>
              <a:rPr lang="ru-RU" sz="5400" b="1" kern="10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  <a:cs typeface="Arial"/>
              </a:rPr>
              <a:t>работающим за ним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Проблема: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None/>
              <a:defRPr/>
            </a:pPr>
            <a:r>
              <a:rPr lang="ru-RU" b="1" dirty="0" smtClean="0">
                <a:solidFill>
                  <a:srgbClr val="46822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 работе за компьютером глаза находятся в напряжении, так как:</a:t>
            </a:r>
          </a:p>
          <a:p>
            <a:pPr>
              <a:lnSpc>
                <a:spcPct val="90000"/>
              </a:lnSpc>
              <a:defRPr/>
            </a:pPr>
            <a:r>
              <a:rPr lang="ru-RU" b="1" dirty="0" smtClean="0">
                <a:solidFill>
                  <a:srgbClr val="46822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монитор сам является источником света, что не привычно для человеческого глаза </a:t>
            </a:r>
          </a:p>
          <a:p>
            <a:pPr>
              <a:lnSpc>
                <a:spcPct val="90000"/>
              </a:lnSpc>
              <a:defRPr/>
            </a:pPr>
            <a:r>
              <a:rPr lang="ru-RU" b="1" dirty="0" smtClean="0">
                <a:solidFill>
                  <a:srgbClr val="46822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мерцание </a:t>
            </a:r>
          </a:p>
          <a:p>
            <a:pPr>
              <a:lnSpc>
                <a:spcPct val="90000"/>
              </a:lnSpc>
              <a:defRPr/>
            </a:pPr>
            <a:r>
              <a:rPr lang="ru-RU" b="1" dirty="0" smtClean="0">
                <a:solidFill>
                  <a:srgbClr val="46822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редкое моргание глазами </a:t>
            </a:r>
          </a:p>
          <a:p>
            <a:pPr>
              <a:lnSpc>
                <a:spcPct val="90000"/>
              </a:lnSpc>
              <a:defRPr/>
            </a:pPr>
            <a:r>
              <a:rPr lang="ru-RU" b="1" dirty="0" smtClean="0">
                <a:solidFill>
                  <a:srgbClr val="46822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блики на экране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b="1" dirty="0" smtClean="0">
                <a:solidFill>
                  <a:srgbClr val="46822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Получим все предпосылки к развитию близорукости, ухудшению зрения,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b="1" dirty="0" smtClean="0">
                <a:solidFill>
                  <a:srgbClr val="46822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быстрой усталости глаз и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b="1" dirty="0" smtClean="0">
                <a:solidFill>
                  <a:srgbClr val="46822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другим расстройствам.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Рекомендации:</a:t>
            </a:r>
            <a:br>
              <a:rPr lang="ru-RU" b="1" dirty="0" smtClean="0"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46822E"/>
                </a:solidFill>
              </a:rPr>
              <a:t>соблюдать режим работы за компьютером;</a:t>
            </a:r>
          </a:p>
          <a:p>
            <a:r>
              <a:rPr lang="ru-RU" b="1" dirty="0" smtClean="0">
                <a:solidFill>
                  <a:srgbClr val="46822E"/>
                </a:solidFill>
              </a:rPr>
              <a:t>выполнять упражнения для глаз;</a:t>
            </a:r>
          </a:p>
          <a:p>
            <a:r>
              <a:rPr lang="ru-RU" b="1" dirty="0" smtClean="0">
                <a:solidFill>
                  <a:srgbClr val="46822E"/>
                </a:solidFill>
              </a:rPr>
              <a:t>надевать специальные очки для работы за компьютером;</a:t>
            </a:r>
          </a:p>
          <a:p>
            <a:r>
              <a:rPr lang="ru-RU" b="1" dirty="0" smtClean="0">
                <a:solidFill>
                  <a:srgbClr val="46822E"/>
                </a:solidFill>
              </a:rPr>
              <a:t>установить специальные компьютерные программы, которые заботятся о здоровье человека.</a:t>
            </a:r>
          </a:p>
          <a:p>
            <a:endParaRPr lang="ru-RU" dirty="0"/>
          </a:p>
        </p:txBody>
      </p:sp>
      <p:pic>
        <p:nvPicPr>
          <p:cNvPr id="4" name="Picture 2" descr="C:\Documents and Settings\Учитель\Рабочий стол\открытое мероприятие-здоровье\animashki-komputeri-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5072063"/>
            <a:ext cx="1662113" cy="152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Режим работы:</a:t>
            </a:r>
            <a:br>
              <a:rPr lang="ru-RU" b="1" dirty="0" smtClean="0">
                <a:solidFill>
                  <a:srgbClr val="00B05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46822E"/>
                </a:solidFill>
              </a:rPr>
              <a:t>1-5 классы – 10-15 мин (до 30-60 мин во время кружковой работы в день);</a:t>
            </a:r>
          </a:p>
          <a:p>
            <a:r>
              <a:rPr lang="ru-RU" b="1" dirty="0" smtClean="0">
                <a:solidFill>
                  <a:srgbClr val="46822E"/>
                </a:solidFill>
              </a:rPr>
              <a:t>6- 9 классы – 20-25 (до 1,0 часов с перерывами)</a:t>
            </a:r>
          </a:p>
          <a:p>
            <a:r>
              <a:rPr lang="ru-RU" b="1" dirty="0" smtClean="0">
                <a:solidFill>
                  <a:srgbClr val="46822E"/>
                </a:solidFill>
              </a:rPr>
              <a:t>10-11 классы – 30 мин (до 1,0 часов с перерывами)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 descr="C:\Documents and Settings\Учитель\Рабочий стол\открытое мероприятие-здоровье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4357694"/>
            <a:ext cx="1571636" cy="1885964"/>
          </a:xfrm>
          <a:prstGeom prst="teardrop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3328982" cy="3868742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Упражнения для глаз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C:\Documents and Settings\Учитель\Рабочий стол\открытое мероприятие-здоровье\для расслабления гла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86248" y="285728"/>
            <a:ext cx="4346575" cy="6280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Очки с покрытием:</a:t>
            </a:r>
            <a:endParaRPr lang="ru-RU" dirty="0"/>
          </a:p>
        </p:txBody>
      </p:sp>
      <p:pic>
        <p:nvPicPr>
          <p:cNvPr id="4" name="Picture 4" descr="reduce_image[1]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19387" y="1600994"/>
            <a:ext cx="3705225" cy="45243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Компьютерные программы: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err="1" smtClean="0">
                <a:solidFill>
                  <a:srgbClr val="46822E"/>
                </a:solidFill>
              </a:rPr>
              <a:t>программа</a:t>
            </a:r>
            <a:r>
              <a:rPr lang="en-GB" b="1" dirty="0" smtClean="0">
                <a:solidFill>
                  <a:srgbClr val="46822E"/>
                </a:solidFill>
              </a:rPr>
              <a:t> Eyes Guard</a:t>
            </a:r>
            <a:endParaRPr lang="ru-RU" b="1" dirty="0" smtClean="0">
              <a:solidFill>
                <a:srgbClr val="46822E"/>
              </a:solidFill>
            </a:endParaRPr>
          </a:p>
          <a:p>
            <a:r>
              <a:rPr lang="en-GB" b="1" dirty="0" err="1" smtClean="0">
                <a:solidFill>
                  <a:srgbClr val="46822E"/>
                </a:solidFill>
              </a:rPr>
              <a:t>программа</a:t>
            </a:r>
            <a:r>
              <a:rPr lang="en-GB" b="1" dirty="0" smtClean="0">
                <a:solidFill>
                  <a:srgbClr val="46822E"/>
                </a:solidFill>
              </a:rPr>
              <a:t> Break Time</a:t>
            </a:r>
            <a:endParaRPr lang="ru-RU" b="1" dirty="0" smtClean="0">
              <a:solidFill>
                <a:srgbClr val="46822E"/>
              </a:solidFill>
            </a:endParaRPr>
          </a:p>
          <a:p>
            <a:r>
              <a:rPr lang="en-GB" b="1" dirty="0" err="1" smtClean="0">
                <a:solidFill>
                  <a:srgbClr val="46822E"/>
                </a:solidFill>
              </a:rPr>
              <a:t>программа</a:t>
            </a:r>
            <a:r>
              <a:rPr lang="en-GB" b="1" dirty="0" smtClean="0">
                <a:solidFill>
                  <a:srgbClr val="46822E"/>
                </a:solidFill>
              </a:rPr>
              <a:t> Computer and Vis</a:t>
            </a:r>
            <a:r>
              <a:rPr lang="en-US" b="1" dirty="0" err="1" smtClean="0">
                <a:solidFill>
                  <a:srgbClr val="46822E"/>
                </a:solidFill>
              </a:rPr>
              <a:t>i</a:t>
            </a:r>
            <a:r>
              <a:rPr lang="en-GB" b="1" dirty="0" smtClean="0">
                <a:solidFill>
                  <a:srgbClr val="46822E"/>
                </a:solidFill>
              </a:rPr>
              <a:t>on</a:t>
            </a:r>
            <a:endParaRPr lang="ru-RU" b="1" dirty="0" smtClean="0">
              <a:solidFill>
                <a:srgbClr val="46822E"/>
              </a:solidFill>
            </a:endParaRPr>
          </a:p>
          <a:p>
            <a:pPr>
              <a:buFontTx/>
              <a:buNone/>
            </a:pPr>
            <a:r>
              <a:rPr lang="ru-RU" sz="2000" b="1" i="1" dirty="0" smtClean="0">
                <a:solidFill>
                  <a:srgbClr val="46822E"/>
                </a:solidFill>
              </a:rPr>
              <a:t>Эти программы блокируют работу компьютера через определенное время</a:t>
            </a:r>
            <a:endParaRPr lang="en-GB" sz="2000" b="1" i="1" dirty="0" smtClean="0">
              <a:solidFill>
                <a:srgbClr val="46822E"/>
              </a:solidFill>
            </a:endParaRPr>
          </a:p>
          <a:p>
            <a:r>
              <a:rPr lang="ru-RU" b="1" dirty="0" smtClean="0">
                <a:solidFill>
                  <a:srgbClr val="46822E"/>
                </a:solidFill>
              </a:rPr>
              <a:t>Программа </a:t>
            </a:r>
            <a:r>
              <a:rPr lang="en-US" b="1" dirty="0" smtClean="0">
                <a:solidFill>
                  <a:srgbClr val="46822E"/>
                </a:solidFill>
              </a:rPr>
              <a:t>Eyes Keeper</a:t>
            </a:r>
            <a:r>
              <a:rPr lang="ru-RU" b="1" dirty="0" smtClean="0">
                <a:solidFill>
                  <a:srgbClr val="46822E"/>
                </a:solidFill>
              </a:rPr>
              <a:t> – </a:t>
            </a:r>
            <a:r>
              <a:rPr lang="ru-RU" sz="2000" b="1" i="1" dirty="0" smtClean="0">
                <a:solidFill>
                  <a:srgbClr val="46822E"/>
                </a:solidFill>
              </a:rPr>
              <a:t>программа тренажер</a:t>
            </a:r>
          </a:p>
          <a:p>
            <a:r>
              <a:rPr lang="ru-RU" b="1" dirty="0" smtClean="0">
                <a:solidFill>
                  <a:srgbClr val="46822E"/>
                </a:solidFill>
              </a:rPr>
              <a:t>Успокаивающие заставки</a:t>
            </a:r>
            <a:r>
              <a:rPr lang="en-US" b="1" dirty="0" smtClean="0">
                <a:solidFill>
                  <a:srgbClr val="46822E"/>
                </a:solidFill>
              </a:rPr>
              <a:t> Aqua Real</a:t>
            </a:r>
            <a:r>
              <a:rPr lang="ru-RU" b="1" dirty="0" smtClean="0">
                <a:solidFill>
                  <a:srgbClr val="46822E"/>
                </a:solidFill>
              </a:rPr>
              <a:t>, водопад, </a:t>
            </a:r>
            <a:r>
              <a:rPr lang="en-US" b="1" dirty="0" smtClean="0">
                <a:solidFill>
                  <a:srgbClr val="46822E"/>
                </a:solidFill>
              </a:rPr>
              <a:t>Winter Fantasy </a:t>
            </a:r>
            <a:r>
              <a:rPr lang="ru-RU" sz="2000" b="1" i="1" dirty="0" smtClean="0">
                <a:solidFill>
                  <a:srgbClr val="46822E"/>
                </a:solidFill>
              </a:rPr>
              <a:t>для снятия зрительного напряжения</a:t>
            </a:r>
            <a:endParaRPr lang="ru-RU" sz="2000" i="1" dirty="0" smtClean="0">
              <a:solidFill>
                <a:srgbClr val="46822E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rgbClr val="46822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Окулисты</a:t>
            </a:r>
            <a:r>
              <a:rPr lang="ru-RU" i="1" dirty="0" smtClean="0">
                <a:solidFill>
                  <a:srgbClr val="46822E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предупреждают: как бы ни были успешны профилактические меры, у ряда пользователей неизбежно будет развиваться компьютерный зрительный синдром (КЗС). Так что необходимо применять компьютерные очки в комплексе с лечебными мероприятиями, выполнять упражнения для глаз, аналогичные тем, которые проводятся при близорукости и косоглазии, точечный массаж в области глазных рефлексогенных зон, гигиенические мероприятия и т.п.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>
                <a:solidFill>
                  <a:srgbClr val="00B050"/>
                </a:solidFill>
              </a:rPr>
              <a:t>Будьте здоровы!</a:t>
            </a:r>
            <a:endParaRPr lang="ru-RU" sz="6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234</Words>
  <PresentationFormat>Экран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Проблема:</vt:lpstr>
      <vt:lpstr>Рекомендации: </vt:lpstr>
      <vt:lpstr>Режим работы: </vt:lpstr>
      <vt:lpstr>Упражнения для глаз</vt:lpstr>
      <vt:lpstr>Очки с покрытием:</vt:lpstr>
      <vt:lpstr>Компьютерные программы: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Поговорим  о мониторе и  работающим за ним</dc:title>
  <cp:lastModifiedBy>komp</cp:lastModifiedBy>
  <cp:revision>3</cp:revision>
  <dcterms:modified xsi:type="dcterms:W3CDTF">2014-01-27T10:52:27Z</dcterms:modified>
</cp:coreProperties>
</file>