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D2497-A8DD-4724-A5EC-943ED9D9BD6D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2257C-D31A-485B-83C5-A490439ADC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</p:spPr>
        <p:txBody>
          <a:bodyPr/>
          <a:lstStyle/>
          <a:p>
            <a:r>
              <a:rPr lang="ru-RU" kern="10" dirty="0" smtClean="0">
                <a:ln w="9525">
                  <a:noFill/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Сотовые телефоны</a:t>
            </a:r>
            <a:endParaRPr lang="ru-RU" dirty="0"/>
          </a:p>
        </p:txBody>
      </p:sp>
      <p:sp>
        <p:nvSpPr>
          <p:cNvPr id="4" name="WordArt 5"/>
          <p:cNvSpPr>
            <a:spLocks noGrp="1" noChangeArrowheads="1" noChangeShapeType="1" noTextEdit="1"/>
          </p:cNvSpPr>
          <p:nvPr>
            <p:ph type="subTitle" idx="1"/>
          </p:nvPr>
        </p:nvSpPr>
        <p:spPr bwMode="auto">
          <a:xfrm>
            <a:off x="1285852" y="2928934"/>
            <a:ext cx="6400800" cy="17526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40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_</a:t>
            </a:r>
          </a:p>
          <a:p>
            <a:pPr algn="ctr"/>
            <a:r>
              <a:rPr lang="ru-RU" sz="40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обратная сторона!</a:t>
            </a:r>
            <a:endParaRPr lang="ru-RU" sz="4000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214422"/>
            <a:ext cx="80550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kern="1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Сотовые телефоны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Возможные последствия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6758006" cy="4525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Font typeface="Wingdings" pitchFamily="2" charset="2"/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Вероятность проявления каких-либо нарушений здоровья тем выше, чем дольше вы говорите по телефону: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Влияние на  активность мозга;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Влияние на эндокринную систему;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Влияние на внимание;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Влияние на сон и иммунную систему;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Влияние на зрение.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5" descr="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6512" y="3786190"/>
            <a:ext cx="2285992" cy="22859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Минздрав предупреждает: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звоните до 18 лет!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 Минздрав ещё в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июле 2003г.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выпустил гигиенические требования, в которых рекомендуется ограничить использование сотовых телефонов лицами, не достигшими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 лет.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единственный юридический документ, </a:t>
            </a:r>
          </a:p>
          <a:p>
            <a:pPr marL="0" indent="0"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который у нас сейчас действует.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Рекомендации: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Один разговор не должен длиться больше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3-х минут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перерыв между звонками – не менее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 минут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>
              <a:buFont typeface="Wingdings" pitchFamily="2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покупке выбирайте сотовый телефон с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меньшей максимальной мощностью излучения.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defRPr/>
            </a:pPr>
            <a:r>
              <a:rPr 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SAR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Specific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Absorbtion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Rate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единица измерения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показывающая максимальную удельную мощность, поглощаемую человеческим телом при обычном разговоре по сотовому телефону. </a:t>
            </a:r>
          </a:p>
          <a:p>
            <a:pPr marL="0" indent="0"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Максимальный безопасный уровень –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2,0 Вт/кг.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подавляющее большинство современных телефонов имеют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SAR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от </a:t>
            </a:r>
          </a:p>
          <a:p>
            <a:pPr marL="0" indent="0">
              <a:buNone/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0,5  до 1,0 Вт/кг.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Меры безопасности при разговоре по телефону: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Ограничить время и частоту использования сотового телефона. Более 2-3 минут за один вызов и более 10-15 минут в день разговаривать по мобильнику не следует .</a:t>
            </a:r>
          </a:p>
          <a:p>
            <a:pPr marL="0" indent="0" algn="just"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Реже использовать телефон в закрытых помещениях (машина, дом), так как излучаемые им волны могут отражаться стенами и покрытиями, что в несколько раз усиливает облучение.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0" indent="0" algn="just"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 прикладывайте телефон к уху в тот момент, когда ваш телефон находится в процессе поиска оператора сети.</a:t>
            </a:r>
          </a:p>
          <a:p>
            <a:pPr marL="0" indent="0" algn="just"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Избавьте себя от пагубной привычки спать рядом с сотовым телефоном.</a:t>
            </a:r>
          </a:p>
          <a:p>
            <a:pPr marL="0" indent="0" algn="just"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Обязательно выключайте </a:t>
            </a:r>
          </a:p>
          <a:p>
            <a:pPr marL="0" indent="0" algn="just">
              <a:buNone/>
              <a:defRPr/>
            </a:pPr>
            <a:r>
              <a:rPr lang="ru-RU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мобильный телефон  перед сном!</a:t>
            </a:r>
          </a:p>
          <a:p>
            <a:endParaRPr lang="ru-RU" dirty="0"/>
          </a:p>
        </p:txBody>
      </p:sp>
      <p:pic>
        <p:nvPicPr>
          <p:cNvPr id="4" name="Picture 3" descr="C:\MR(D)\Lizej-7\Картинки\Учёба\Информатика\Рисунок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459950">
            <a:off x="6409491" y="3428596"/>
            <a:ext cx="2341875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000240"/>
            <a:ext cx="8229600" cy="1143000"/>
          </a:xfrm>
        </p:spPr>
        <p:txBody>
          <a:bodyPr/>
          <a:lstStyle/>
          <a:p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2000240"/>
            <a:ext cx="5319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Будьте здоровы!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Мобильная связь охватывает примерно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60% жителей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земного шара. </a:t>
            </a:r>
          </a:p>
          <a:p>
            <a:pPr marL="0" inden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Быстрее всего количество сотовых абонентов увеличивается в странах с быстрорастущей экономикой, таких как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Россия, Бразилия, Китай и Индия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Так ли всё безоблачно?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Рассмотрим вопрос о влиянии сотового телефона на организм человека.</a:t>
            </a:r>
          </a:p>
          <a:p>
            <a:pPr marL="0" indent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будем убеждать прекратить использование мобильной связи и так же не будем настаивать на покупке телефона,  просто приведём примеры из жизни.</a:t>
            </a:r>
          </a:p>
          <a:p>
            <a:endParaRPr lang="ru-RU" dirty="0"/>
          </a:p>
        </p:txBody>
      </p:sp>
      <p:pic>
        <p:nvPicPr>
          <p:cNvPr id="4" name="Picture 9" descr="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91050"/>
            <a:ext cx="2838450" cy="2266950"/>
          </a:xfrm>
          <a:prstGeom prst="rect">
            <a:avLst/>
          </a:prstGeom>
          <a:noFill/>
        </p:spPr>
      </p:pic>
      <p:pic>
        <p:nvPicPr>
          <p:cNvPr id="5" name="Picture 7" descr="Мобильный телефон и здоровье: так ли все благополучно?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4714892"/>
            <a:ext cx="2143108" cy="214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8229600" cy="4525963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Опросив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 тысяч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владельцев сотовых телефонов, ученые выяснили совершенно невероятную вещь: даже, если человек использует сот. телефон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 мин/день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то всё равно этот человек  испытывает дискомфорт и возникают  побочные эффекты (нагревание кожи за ухом, случались провалы в памяти, головокружение  и головная боль).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endParaRPr lang="ru-RU" dirty="0"/>
          </a:p>
        </p:txBody>
      </p:sp>
      <p:pic>
        <p:nvPicPr>
          <p:cNvPr id="4" name="Picture 4" descr="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6F8"/>
              </a:clrFrom>
              <a:clrTo>
                <a:srgbClr val="F6F6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62047">
            <a:off x="6685296" y="4196450"/>
            <a:ext cx="1728756" cy="29101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Опыты над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мышами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проведенные в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Австралии и  Финляндии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 показали,  что  у  животных 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нарушалась  ориентация  и  развивались  опухоли. 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К примеру, пребывание подопытных мышей в течение одного часа в день в среде, эквивалентной по  излучениям  области  вокруг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активного  сотового  телефона,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приводило 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 двукратному 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росту числа раковых заболеваний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сравнению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контрольными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особями.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3_01_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54" y="4143380"/>
            <a:ext cx="1975153" cy="2214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285720" y="357167"/>
            <a:ext cx="8858280" cy="2571768"/>
          </a:xfrm>
        </p:spPr>
        <p:txBody>
          <a:bodyPr>
            <a:no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Английские исследователи наблюдали за физиологическими изменениями, происходящими с организмом в результате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30- минутного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разговора по сотовому телефону. </a:t>
            </a:r>
          </a:p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Ученые установили, что через 6 минут температура кожи вблизи от телефона возросла на 2,3 градуса, а также изменился поток воздуха, вдыхаемого через нос со стороны, ближней к телефону.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2928926" y="4643446"/>
            <a:ext cx="5757874" cy="1482717"/>
          </a:xfrm>
        </p:spPr>
        <p:txBody>
          <a:bodyPr>
            <a:normAutofit fontScale="92500" lnSpcReduction="20000"/>
          </a:bodyPr>
          <a:lstStyle/>
          <a:p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Длительное пользование мобильным телефоном способно привести к серьезным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нарушениям работы почек. </a:t>
            </a:r>
          </a:p>
          <a:p>
            <a:endParaRPr lang="ru-RU" dirty="0"/>
          </a:p>
        </p:txBody>
      </p:sp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572008"/>
            <a:ext cx="2308254" cy="192882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214291"/>
            <a:ext cx="8215370" cy="22860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Исследования, предпринятые авторитетными медицинскими центрами мира обнаружили связь между частым пользованием сотовых телефонов и появлением у людей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головной боли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крайне редкой разновидности опухоли головного мозга.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3000372"/>
            <a:ext cx="4752980" cy="350046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Германские исследователи  обнаружили еще один изъян сотовых   телефонов   - во время работы они повышают артериальное давление человека, которое ведет к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ГИПЕРТОНИЧЕСКОЙ БОЛЕЗНИ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62" y="2857496"/>
            <a:ext cx="2666053" cy="30718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857232"/>
            <a:ext cx="4400552" cy="504351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Сотовые телефоны особенно опасны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детей.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Доктор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Геральд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Хайленд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Уорвикского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университета отметил, что это связано с недостаточным развитием у них иммунной системы. </a:t>
            </a:r>
          </a:p>
          <a:p>
            <a:endParaRPr lang="ru-RU" dirty="0"/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29190" y="500042"/>
            <a:ext cx="3286148" cy="21984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post-13-117431544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500438"/>
            <a:ext cx="2714644" cy="25089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030928_edited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408051" y="3164585"/>
            <a:ext cx="2374896" cy="276085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607223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Московском институте биофизики создали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инкубатора.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В каждый положили по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63 куриных яйца.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Над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инкубатором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подвесили сот. телефон, который работал в таком режиме: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1,5мин 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включен,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0,5 мин 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выключен.</a:t>
            </a:r>
          </a:p>
          <a:p>
            <a:pPr marL="0" indent="0">
              <a:buFont typeface="Wingdings" pitchFamily="2" charset="2"/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результате вылупились лишь </a:t>
            </a:r>
          </a:p>
          <a:p>
            <a:pPr marL="0" indent="0">
              <a:buFont typeface="Wingdings" pitchFamily="2" charset="2"/>
              <a:buNone/>
            </a:pP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 птичек,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которые «слушали» </a:t>
            </a:r>
          </a:p>
          <a:p>
            <a:pPr marL="0" indent="0">
              <a:buFont typeface="Wingdings" pitchFamily="2" charset="2"/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телефон! Но они были нежизнеспособны.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А во 2 инкубаторе на свет без проблем появился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51 птенец.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664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Сотовые телефоны</vt:lpstr>
      <vt:lpstr>Слайд 2</vt:lpstr>
      <vt:lpstr>Так ли всё безоблачно?</vt:lpstr>
      <vt:lpstr>Слайд 4</vt:lpstr>
      <vt:lpstr>Слайд 5</vt:lpstr>
      <vt:lpstr>Слайд 6</vt:lpstr>
      <vt:lpstr>Слайд 7</vt:lpstr>
      <vt:lpstr>Слайд 8</vt:lpstr>
      <vt:lpstr>Слайд 9</vt:lpstr>
      <vt:lpstr>Возможные последствия</vt:lpstr>
      <vt:lpstr>Минздрав предупреждает:  не звоните до 18 лет!</vt:lpstr>
      <vt:lpstr>Рекомендации:</vt:lpstr>
      <vt:lpstr>Что такое SAR?</vt:lpstr>
      <vt:lpstr>Меры безопасности при разговоре по телефону: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Сотовые телефоны</dc:title>
  <dc:creator>komp</dc:creator>
  <cp:lastModifiedBy>Int-7</cp:lastModifiedBy>
  <cp:revision>9</cp:revision>
  <dcterms:created xsi:type="dcterms:W3CDTF">2013-11-02T10:06:58Z</dcterms:created>
  <dcterms:modified xsi:type="dcterms:W3CDTF">2013-12-19T05:41:45Z</dcterms:modified>
</cp:coreProperties>
</file>