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687" r:id="rId2"/>
    <p:sldMasterId id="2147483699" r:id="rId3"/>
    <p:sldMasterId id="2147483711" r:id="rId4"/>
    <p:sldMasterId id="2147483723" r:id="rId5"/>
    <p:sldMasterId id="2147483735" r:id="rId6"/>
    <p:sldMasterId id="2147483748" r:id="rId7"/>
  </p:sldMasterIdLst>
  <p:notesMasterIdLst>
    <p:notesMasterId r:id="rId16"/>
  </p:notesMasterIdLst>
  <p:sldIdLst>
    <p:sldId id="364" r:id="rId8"/>
    <p:sldId id="384" r:id="rId9"/>
    <p:sldId id="386" r:id="rId10"/>
    <p:sldId id="347" r:id="rId11"/>
    <p:sldId id="354" r:id="rId12"/>
    <p:sldId id="355" r:id="rId13"/>
    <p:sldId id="356" r:id="rId14"/>
    <p:sldId id="35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Лариса" initials="Л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FBC707-7B4B-4E49-886E-79758051B758}" type="doc">
      <dgm:prSet loTypeId="urn:microsoft.com/office/officeart/2005/8/layout/radial1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CF56A82-4C43-4BB5-832E-59E00EC00572}">
      <dgm:prSet phldrT="[Текст]" custT="1"/>
      <dgm:spPr/>
      <dgm:t>
        <a:bodyPr/>
        <a:lstStyle/>
        <a:p>
          <a:r>
            <a: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Последствия</a:t>
          </a:r>
        </a:p>
      </dgm:t>
    </dgm:pt>
    <dgm:pt modelId="{8446C37D-57EA-4DBC-98A7-473C2CF8FD22}" type="parTrans" cxnId="{E315AB8B-4FD7-4357-92A5-F4667169D154}">
      <dgm:prSet/>
      <dgm:spPr/>
      <dgm:t>
        <a:bodyPr/>
        <a:lstStyle/>
        <a:p>
          <a:endParaRPr lang="ru-RU" sz="2000"/>
        </a:p>
      </dgm:t>
    </dgm:pt>
    <dgm:pt modelId="{43DA3673-B2E7-403A-98CD-9FB2606970F8}" type="sibTrans" cxnId="{E315AB8B-4FD7-4357-92A5-F4667169D154}">
      <dgm:prSet/>
      <dgm:spPr/>
      <dgm:t>
        <a:bodyPr/>
        <a:lstStyle/>
        <a:p>
          <a:endParaRPr lang="ru-RU" sz="2000"/>
        </a:p>
      </dgm:t>
    </dgm:pt>
    <dgm:pt modelId="{C55E301C-D980-485D-B404-BE20EA12F480}">
      <dgm:prSet phldrT="[Текст]" custT="1"/>
      <dgm:spPr/>
      <dgm:t>
        <a:bodyPr/>
        <a:lstStyle/>
        <a:p>
          <a:r>
            <a:rPr lang="ru-RU" sz="3200" b="1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Снижение</a:t>
          </a:r>
        </a:p>
        <a:p>
          <a:r>
            <a:rPr lang="ru-RU" sz="3200" b="1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слуха</a:t>
          </a:r>
        </a:p>
      </dgm:t>
    </dgm:pt>
    <dgm:pt modelId="{0FDC99C2-FB89-40CD-BCA3-C3AF120EC671}" type="parTrans" cxnId="{21648982-AAAC-4131-BFF5-B27120D86BE2}">
      <dgm:prSet custT="1"/>
      <dgm:spPr/>
      <dgm:t>
        <a:bodyPr/>
        <a:lstStyle/>
        <a:p>
          <a:endParaRPr lang="ru-RU" sz="3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itchFamily="66" charset="0"/>
          </a:endParaRPr>
        </a:p>
      </dgm:t>
    </dgm:pt>
    <dgm:pt modelId="{42C12582-8715-48F1-9549-889F7F516E3E}" type="sibTrans" cxnId="{21648982-AAAC-4131-BFF5-B27120D86BE2}">
      <dgm:prSet/>
      <dgm:spPr/>
      <dgm:t>
        <a:bodyPr/>
        <a:lstStyle/>
        <a:p>
          <a:endParaRPr lang="ru-RU" sz="2000"/>
        </a:p>
      </dgm:t>
    </dgm:pt>
    <dgm:pt modelId="{980C52CA-0B39-4BA7-B81F-F04795979B66}">
      <dgm:prSet phldrT="[Текст]" custT="1"/>
      <dgm:spPr/>
      <dgm:t>
        <a:bodyPr/>
        <a:lstStyle/>
        <a:p>
          <a:r>
            <a:rPr lang="ru-RU" sz="3200" b="1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Головные боли</a:t>
          </a:r>
        </a:p>
      </dgm:t>
    </dgm:pt>
    <dgm:pt modelId="{AD67FA74-C53B-4A7C-8F09-11399BD3AEF2}" type="parTrans" cxnId="{D6BF52F5-5540-473E-B9FD-091EC319ECCB}">
      <dgm:prSet custT="1"/>
      <dgm:spPr/>
      <dgm:t>
        <a:bodyPr/>
        <a:lstStyle/>
        <a:p>
          <a:endParaRPr lang="ru-RU" sz="3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itchFamily="66" charset="0"/>
          </a:endParaRPr>
        </a:p>
      </dgm:t>
    </dgm:pt>
    <dgm:pt modelId="{8F80C20F-1AF9-47A2-B982-3BFDA2059513}" type="sibTrans" cxnId="{D6BF52F5-5540-473E-B9FD-091EC319ECCB}">
      <dgm:prSet/>
      <dgm:spPr/>
      <dgm:t>
        <a:bodyPr/>
        <a:lstStyle/>
        <a:p>
          <a:endParaRPr lang="ru-RU" sz="2000"/>
        </a:p>
      </dgm:t>
    </dgm:pt>
    <dgm:pt modelId="{C0C83E01-9186-48C5-A8E1-1C60EFF360CD}">
      <dgm:prSet phldrT="[Текст]" custT="1"/>
      <dgm:spPr/>
      <dgm:t>
        <a:bodyPr/>
        <a:lstStyle/>
        <a:p>
          <a:r>
            <a:rPr lang="ru-RU" sz="3200" b="1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Шум в ушах</a:t>
          </a:r>
        </a:p>
      </dgm:t>
    </dgm:pt>
    <dgm:pt modelId="{9F6F719E-B1D6-4CAE-B291-B9280BE398F9}" type="parTrans" cxnId="{106B78A4-6D3A-4B68-9C18-7584902A5830}">
      <dgm:prSet custT="1"/>
      <dgm:spPr/>
      <dgm:t>
        <a:bodyPr/>
        <a:lstStyle/>
        <a:p>
          <a:endParaRPr lang="ru-RU" sz="3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itchFamily="66" charset="0"/>
          </a:endParaRPr>
        </a:p>
      </dgm:t>
    </dgm:pt>
    <dgm:pt modelId="{A93DB271-122D-4655-BBC5-20A30DB279B5}" type="sibTrans" cxnId="{106B78A4-6D3A-4B68-9C18-7584902A5830}">
      <dgm:prSet/>
      <dgm:spPr/>
      <dgm:t>
        <a:bodyPr/>
        <a:lstStyle/>
        <a:p>
          <a:endParaRPr lang="ru-RU" sz="2000"/>
        </a:p>
      </dgm:t>
    </dgm:pt>
    <dgm:pt modelId="{FCA7B408-E581-4A25-8F5A-B7F5CD239C70}">
      <dgm:prSet phldrT="[Текст]" custT="1"/>
      <dgm:spPr/>
      <dgm:t>
        <a:bodyPr/>
        <a:lstStyle/>
        <a:p>
          <a:r>
            <a:rPr lang="ru-RU" sz="3200" b="1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Сенсорные клетки не восстанавливаются</a:t>
          </a:r>
        </a:p>
      </dgm:t>
    </dgm:pt>
    <dgm:pt modelId="{8CB4396F-946E-4C4F-8E21-038CB5A22ABF}" type="parTrans" cxnId="{067B7C2C-FB17-414C-A976-3ECC9536A23D}">
      <dgm:prSet custT="1"/>
      <dgm:spPr/>
      <dgm:t>
        <a:bodyPr/>
        <a:lstStyle/>
        <a:p>
          <a:endParaRPr lang="ru-RU" sz="3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itchFamily="66" charset="0"/>
          </a:endParaRPr>
        </a:p>
      </dgm:t>
    </dgm:pt>
    <dgm:pt modelId="{CACA5617-142F-47D9-9EC7-F6001C165AAA}" type="sibTrans" cxnId="{067B7C2C-FB17-414C-A976-3ECC9536A23D}">
      <dgm:prSet/>
      <dgm:spPr/>
      <dgm:t>
        <a:bodyPr/>
        <a:lstStyle/>
        <a:p>
          <a:endParaRPr lang="ru-RU" sz="2000"/>
        </a:p>
      </dgm:t>
    </dgm:pt>
    <dgm:pt modelId="{E9289385-16BF-4B52-AB3C-DB085DC64D96}">
      <dgm:prSet phldrT="[Текст]" custT="1"/>
      <dgm:spPr/>
      <dgm:t>
        <a:bodyPr/>
        <a:lstStyle/>
        <a:p>
          <a:r>
            <a:rPr lang="ru-RU" sz="3200" b="1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Депрессия</a:t>
          </a:r>
          <a:endParaRPr lang="ru-RU" sz="3200" b="1" dirty="0">
            <a:solidFill>
              <a:sysClr val="windowText" lastClr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itchFamily="66" charset="0"/>
          </a:endParaRPr>
        </a:p>
      </dgm:t>
    </dgm:pt>
    <dgm:pt modelId="{C62F0AC9-C242-4D5C-8A20-88730AFD5FF0}" type="parTrans" cxnId="{64487816-5626-46FC-9BBA-E7ED4D152AB9}">
      <dgm:prSet custT="1"/>
      <dgm:spPr/>
      <dgm:t>
        <a:bodyPr/>
        <a:lstStyle/>
        <a:p>
          <a:endParaRPr lang="ru-RU" sz="3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itchFamily="66" charset="0"/>
          </a:endParaRPr>
        </a:p>
      </dgm:t>
    </dgm:pt>
    <dgm:pt modelId="{F994DA95-BC16-4805-8838-CB7F48173D25}" type="sibTrans" cxnId="{64487816-5626-46FC-9BBA-E7ED4D152AB9}">
      <dgm:prSet/>
      <dgm:spPr/>
      <dgm:t>
        <a:bodyPr/>
        <a:lstStyle/>
        <a:p>
          <a:endParaRPr lang="ru-RU" sz="2000"/>
        </a:p>
      </dgm:t>
    </dgm:pt>
    <dgm:pt modelId="{0DCC517A-8AB7-4A93-98D7-E08E6A23B850}">
      <dgm:prSet phldrT="[Текст]" custT="1"/>
      <dgm:spPr/>
      <dgm:t>
        <a:bodyPr/>
        <a:lstStyle/>
        <a:p>
          <a:r>
            <a:rPr lang="ru-RU" sz="3200" b="1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Влияние на мыслительный процесс</a:t>
          </a:r>
        </a:p>
      </dgm:t>
    </dgm:pt>
    <dgm:pt modelId="{3C45C44D-67DD-4C88-9C70-F56FE7274F52}" type="parTrans" cxnId="{C0161DDA-956B-43E7-BFBF-A9CCE039EA40}">
      <dgm:prSet custT="1"/>
      <dgm:spPr/>
      <dgm:t>
        <a:bodyPr/>
        <a:lstStyle/>
        <a:p>
          <a:endParaRPr lang="ru-RU" sz="3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itchFamily="66" charset="0"/>
          </a:endParaRPr>
        </a:p>
      </dgm:t>
    </dgm:pt>
    <dgm:pt modelId="{01BFB3B0-F7B7-4D81-B0BC-2283003794E8}" type="sibTrans" cxnId="{C0161DDA-956B-43E7-BFBF-A9CCE039EA40}">
      <dgm:prSet/>
      <dgm:spPr/>
      <dgm:t>
        <a:bodyPr/>
        <a:lstStyle/>
        <a:p>
          <a:endParaRPr lang="ru-RU" sz="2000"/>
        </a:p>
      </dgm:t>
    </dgm:pt>
    <dgm:pt modelId="{BEBD1C26-EA24-4EDB-96C1-45401075C1C8}" type="pres">
      <dgm:prSet presAssocID="{AAFBC707-7B4B-4E49-886E-79758051B75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084854-0162-4C68-B4CC-77541ED7DE90}" type="pres">
      <dgm:prSet presAssocID="{0CF56A82-4C43-4BB5-832E-59E00EC00572}" presName="centerShape" presStyleLbl="node0" presStyleIdx="0" presStyleCnt="1" custScaleX="167644"/>
      <dgm:spPr/>
      <dgm:t>
        <a:bodyPr/>
        <a:lstStyle/>
        <a:p>
          <a:endParaRPr lang="ru-RU"/>
        </a:p>
      </dgm:t>
    </dgm:pt>
    <dgm:pt modelId="{7FE19BE4-3012-4318-8577-DC7466FA255D}" type="pres">
      <dgm:prSet presAssocID="{0FDC99C2-FB89-40CD-BCA3-C3AF120EC671}" presName="Name9" presStyleLbl="parChTrans1D2" presStyleIdx="0" presStyleCnt="6" custScaleX="2000000"/>
      <dgm:spPr/>
      <dgm:t>
        <a:bodyPr/>
        <a:lstStyle/>
        <a:p>
          <a:endParaRPr lang="ru-RU"/>
        </a:p>
      </dgm:t>
    </dgm:pt>
    <dgm:pt modelId="{8FBFC787-732F-498C-BA22-9E3E5A7CA18C}" type="pres">
      <dgm:prSet presAssocID="{0FDC99C2-FB89-40CD-BCA3-C3AF120EC671}" presName="connTx" presStyleLbl="parChTrans1D2" presStyleIdx="0" presStyleCnt="6"/>
      <dgm:spPr/>
      <dgm:t>
        <a:bodyPr/>
        <a:lstStyle/>
        <a:p>
          <a:endParaRPr lang="ru-RU"/>
        </a:p>
      </dgm:t>
    </dgm:pt>
    <dgm:pt modelId="{0A153320-7D8A-43A4-8AD7-606521FF3E24}" type="pres">
      <dgm:prSet presAssocID="{C55E301C-D980-485D-B404-BE20EA12F480}" presName="node" presStyleLbl="node1" presStyleIdx="0" presStyleCnt="6" custScaleX="156584" custScaleY="112604" custRadScaleRad="85400" custRadScaleInc="-22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AF33DA-5907-4713-B2EF-2767F0709BB4}" type="pres">
      <dgm:prSet presAssocID="{AD67FA74-C53B-4A7C-8F09-11399BD3AEF2}" presName="Name9" presStyleLbl="parChTrans1D2" presStyleIdx="1" presStyleCnt="6" custScaleX="183491"/>
      <dgm:spPr/>
      <dgm:t>
        <a:bodyPr/>
        <a:lstStyle/>
        <a:p>
          <a:endParaRPr lang="ru-RU"/>
        </a:p>
      </dgm:t>
    </dgm:pt>
    <dgm:pt modelId="{FDB0CEF0-8FC3-4D2E-AED1-4B7E1ED25D10}" type="pres">
      <dgm:prSet presAssocID="{AD67FA74-C53B-4A7C-8F09-11399BD3AEF2}" presName="connTx" presStyleLbl="parChTrans1D2" presStyleIdx="1" presStyleCnt="6"/>
      <dgm:spPr/>
      <dgm:t>
        <a:bodyPr/>
        <a:lstStyle/>
        <a:p>
          <a:endParaRPr lang="ru-RU"/>
        </a:p>
      </dgm:t>
    </dgm:pt>
    <dgm:pt modelId="{42F54479-59E2-4EEA-959D-A40B8303C0B7}" type="pres">
      <dgm:prSet presAssocID="{980C52CA-0B39-4BA7-B81F-F04795979B66}" presName="node" presStyleLbl="node1" presStyleIdx="1" presStyleCnt="6" custScaleX="177683" custScaleY="120969" custRadScaleRad="129142" custRadScaleInc="190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266271-310E-4DCE-A67C-FF9CC84EDD18}" type="pres">
      <dgm:prSet presAssocID="{9F6F719E-B1D6-4CAE-B291-B9280BE398F9}" presName="Name9" presStyleLbl="parChTrans1D2" presStyleIdx="2" presStyleCnt="6" custScaleX="473190"/>
      <dgm:spPr/>
      <dgm:t>
        <a:bodyPr/>
        <a:lstStyle/>
        <a:p>
          <a:endParaRPr lang="ru-RU"/>
        </a:p>
      </dgm:t>
    </dgm:pt>
    <dgm:pt modelId="{479E45FE-75F6-49A4-B127-C8D9A233A7CF}" type="pres">
      <dgm:prSet presAssocID="{9F6F719E-B1D6-4CAE-B291-B9280BE398F9}" presName="connTx" presStyleLbl="parChTrans1D2" presStyleIdx="2" presStyleCnt="6"/>
      <dgm:spPr/>
      <dgm:t>
        <a:bodyPr/>
        <a:lstStyle/>
        <a:p>
          <a:endParaRPr lang="ru-RU"/>
        </a:p>
      </dgm:t>
    </dgm:pt>
    <dgm:pt modelId="{F40860DB-9265-4AD0-B9C4-931F11121334}" type="pres">
      <dgm:prSet presAssocID="{C0C83E01-9186-48C5-A8E1-1C60EFF360CD}" presName="node" presStyleLbl="node1" presStyleIdx="2" presStyleCnt="6" custScaleX="177144" custScaleY="130011" custRadScaleRad="127769" custRadScaleInc="-245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08A1D6-663B-437A-A2C5-690A6E59A060}" type="pres">
      <dgm:prSet presAssocID="{8CB4396F-946E-4C4F-8E21-038CB5A22ABF}" presName="Name9" presStyleLbl="parChTrans1D2" presStyleIdx="3" presStyleCnt="6" custScaleX="2000000"/>
      <dgm:spPr/>
      <dgm:t>
        <a:bodyPr/>
        <a:lstStyle/>
        <a:p>
          <a:endParaRPr lang="ru-RU"/>
        </a:p>
      </dgm:t>
    </dgm:pt>
    <dgm:pt modelId="{392895C3-6D60-4057-8D26-E73688419A2F}" type="pres">
      <dgm:prSet presAssocID="{8CB4396F-946E-4C4F-8E21-038CB5A22ABF}" presName="connTx" presStyleLbl="parChTrans1D2" presStyleIdx="3" presStyleCnt="6"/>
      <dgm:spPr/>
      <dgm:t>
        <a:bodyPr/>
        <a:lstStyle/>
        <a:p>
          <a:endParaRPr lang="ru-RU"/>
        </a:p>
      </dgm:t>
    </dgm:pt>
    <dgm:pt modelId="{6C62EB84-4DD1-4AAB-915A-39FEDE76D48B}" type="pres">
      <dgm:prSet presAssocID="{FCA7B408-E581-4A25-8F5A-B7F5CD239C70}" presName="node" presStyleLbl="node1" presStyleIdx="3" presStyleCnt="6" custScaleX="155128" custScaleY="123956" custRadScaleRad="94126" custRadScaleInc="32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E40EE5-8428-4BC7-A9AE-1757A7C399DB}" type="pres">
      <dgm:prSet presAssocID="{C62F0AC9-C242-4D5C-8A20-88730AFD5FF0}" presName="Name9" presStyleLbl="parChTrans1D2" presStyleIdx="4" presStyleCnt="6" custScaleX="882328"/>
      <dgm:spPr/>
      <dgm:t>
        <a:bodyPr/>
        <a:lstStyle/>
        <a:p>
          <a:endParaRPr lang="ru-RU"/>
        </a:p>
      </dgm:t>
    </dgm:pt>
    <dgm:pt modelId="{93E5E537-6FF1-4E05-8F28-81178AFEE31A}" type="pres">
      <dgm:prSet presAssocID="{C62F0AC9-C242-4D5C-8A20-88730AFD5FF0}" presName="connTx" presStyleLbl="parChTrans1D2" presStyleIdx="4" presStyleCnt="6"/>
      <dgm:spPr/>
      <dgm:t>
        <a:bodyPr/>
        <a:lstStyle/>
        <a:p>
          <a:endParaRPr lang="ru-RU"/>
        </a:p>
      </dgm:t>
    </dgm:pt>
    <dgm:pt modelId="{CBC7DE0B-7278-4152-B728-72CB7AAAE01B}" type="pres">
      <dgm:prSet presAssocID="{E9289385-16BF-4B52-AB3C-DB085DC64D96}" presName="node" presStyleLbl="node1" presStyleIdx="4" presStyleCnt="6" custScaleX="178205" custScaleY="130651" custRadScaleRad="130035" custRadScaleInc="16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702A45-1971-4E6B-A684-E156BE38FD99}" type="pres">
      <dgm:prSet presAssocID="{3C45C44D-67DD-4C88-9C70-F56FE7274F52}" presName="Name9" presStyleLbl="parChTrans1D2" presStyleIdx="5" presStyleCnt="6" custScaleX="663209"/>
      <dgm:spPr/>
      <dgm:t>
        <a:bodyPr/>
        <a:lstStyle/>
        <a:p>
          <a:endParaRPr lang="ru-RU"/>
        </a:p>
      </dgm:t>
    </dgm:pt>
    <dgm:pt modelId="{78424353-1550-454B-A9CF-0E6DFC8F2F36}" type="pres">
      <dgm:prSet presAssocID="{3C45C44D-67DD-4C88-9C70-F56FE7274F52}" presName="connTx" presStyleLbl="parChTrans1D2" presStyleIdx="5" presStyleCnt="6"/>
      <dgm:spPr/>
      <dgm:t>
        <a:bodyPr/>
        <a:lstStyle/>
        <a:p>
          <a:endParaRPr lang="ru-RU"/>
        </a:p>
      </dgm:t>
    </dgm:pt>
    <dgm:pt modelId="{26DD16F7-B8F4-4767-A009-4D9232EA5B2C}" type="pres">
      <dgm:prSet presAssocID="{0DCC517A-8AB7-4A93-98D7-E08E6A23B850}" presName="node" presStyleLbl="node1" presStyleIdx="5" presStyleCnt="6" custScaleX="160769" custScaleY="139932" custRadScaleRad="125537" custRadScaleInc="-238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F527EB6-F0A1-42F1-92D9-4AD438AAD805}" type="presOf" srcId="{AD67FA74-C53B-4A7C-8F09-11399BD3AEF2}" destId="{FDB0CEF0-8FC3-4D2E-AED1-4B7E1ED25D10}" srcOrd="1" destOrd="0" presId="urn:microsoft.com/office/officeart/2005/8/layout/radial1"/>
    <dgm:cxn modelId="{C7478911-0106-44E5-A042-81A991B4DDAC}" type="presOf" srcId="{0DCC517A-8AB7-4A93-98D7-E08E6A23B850}" destId="{26DD16F7-B8F4-4767-A009-4D9232EA5B2C}" srcOrd="0" destOrd="0" presId="urn:microsoft.com/office/officeart/2005/8/layout/radial1"/>
    <dgm:cxn modelId="{21648982-AAAC-4131-BFF5-B27120D86BE2}" srcId="{0CF56A82-4C43-4BB5-832E-59E00EC00572}" destId="{C55E301C-D980-485D-B404-BE20EA12F480}" srcOrd="0" destOrd="0" parTransId="{0FDC99C2-FB89-40CD-BCA3-C3AF120EC671}" sibTransId="{42C12582-8715-48F1-9549-889F7F516E3E}"/>
    <dgm:cxn modelId="{B15CFAA3-B56B-4CE4-8000-FA6D5E65FAB2}" type="presOf" srcId="{0FDC99C2-FB89-40CD-BCA3-C3AF120EC671}" destId="{7FE19BE4-3012-4318-8577-DC7466FA255D}" srcOrd="0" destOrd="0" presId="urn:microsoft.com/office/officeart/2005/8/layout/radial1"/>
    <dgm:cxn modelId="{067B7C2C-FB17-414C-A976-3ECC9536A23D}" srcId="{0CF56A82-4C43-4BB5-832E-59E00EC00572}" destId="{FCA7B408-E581-4A25-8F5A-B7F5CD239C70}" srcOrd="3" destOrd="0" parTransId="{8CB4396F-946E-4C4F-8E21-038CB5A22ABF}" sibTransId="{CACA5617-142F-47D9-9EC7-F6001C165AAA}"/>
    <dgm:cxn modelId="{441CFB3D-A435-4F86-A035-39013DD8C9A3}" type="presOf" srcId="{0FDC99C2-FB89-40CD-BCA3-C3AF120EC671}" destId="{8FBFC787-732F-498C-BA22-9E3E5A7CA18C}" srcOrd="1" destOrd="0" presId="urn:microsoft.com/office/officeart/2005/8/layout/radial1"/>
    <dgm:cxn modelId="{A92FE393-20CA-4EF8-A2EE-BCE42254586E}" type="presOf" srcId="{9F6F719E-B1D6-4CAE-B291-B9280BE398F9}" destId="{F6266271-310E-4DCE-A67C-FF9CC84EDD18}" srcOrd="0" destOrd="0" presId="urn:microsoft.com/office/officeart/2005/8/layout/radial1"/>
    <dgm:cxn modelId="{91A93C83-8FAB-4156-BC97-FD71CE3CD484}" type="presOf" srcId="{FCA7B408-E581-4A25-8F5A-B7F5CD239C70}" destId="{6C62EB84-4DD1-4AAB-915A-39FEDE76D48B}" srcOrd="0" destOrd="0" presId="urn:microsoft.com/office/officeart/2005/8/layout/radial1"/>
    <dgm:cxn modelId="{E315AB8B-4FD7-4357-92A5-F4667169D154}" srcId="{AAFBC707-7B4B-4E49-886E-79758051B758}" destId="{0CF56A82-4C43-4BB5-832E-59E00EC00572}" srcOrd="0" destOrd="0" parTransId="{8446C37D-57EA-4DBC-98A7-473C2CF8FD22}" sibTransId="{43DA3673-B2E7-403A-98CD-9FB2606970F8}"/>
    <dgm:cxn modelId="{106B78A4-6D3A-4B68-9C18-7584902A5830}" srcId="{0CF56A82-4C43-4BB5-832E-59E00EC00572}" destId="{C0C83E01-9186-48C5-A8E1-1C60EFF360CD}" srcOrd="2" destOrd="0" parTransId="{9F6F719E-B1D6-4CAE-B291-B9280BE398F9}" sibTransId="{A93DB271-122D-4655-BBC5-20A30DB279B5}"/>
    <dgm:cxn modelId="{74670476-280D-45D9-A377-CC7702364468}" type="presOf" srcId="{C62F0AC9-C242-4D5C-8A20-88730AFD5FF0}" destId="{49E40EE5-8428-4BC7-A9AE-1757A7C399DB}" srcOrd="0" destOrd="0" presId="urn:microsoft.com/office/officeart/2005/8/layout/radial1"/>
    <dgm:cxn modelId="{E64FCED6-CD14-45D4-AA3C-7D249660D889}" type="presOf" srcId="{9F6F719E-B1D6-4CAE-B291-B9280BE398F9}" destId="{479E45FE-75F6-49A4-B127-C8D9A233A7CF}" srcOrd="1" destOrd="0" presId="urn:microsoft.com/office/officeart/2005/8/layout/radial1"/>
    <dgm:cxn modelId="{64487816-5626-46FC-9BBA-E7ED4D152AB9}" srcId="{0CF56A82-4C43-4BB5-832E-59E00EC00572}" destId="{E9289385-16BF-4B52-AB3C-DB085DC64D96}" srcOrd="4" destOrd="0" parTransId="{C62F0AC9-C242-4D5C-8A20-88730AFD5FF0}" sibTransId="{F994DA95-BC16-4805-8838-CB7F48173D25}"/>
    <dgm:cxn modelId="{3F2A7952-D0FC-4448-8514-5B92EB384978}" type="presOf" srcId="{8CB4396F-946E-4C4F-8E21-038CB5A22ABF}" destId="{392895C3-6D60-4057-8D26-E73688419A2F}" srcOrd="1" destOrd="0" presId="urn:microsoft.com/office/officeart/2005/8/layout/radial1"/>
    <dgm:cxn modelId="{A5781AC3-FCD5-427E-B5D1-0C9EA6D1D5A3}" type="presOf" srcId="{8CB4396F-946E-4C4F-8E21-038CB5A22ABF}" destId="{B208A1D6-663B-437A-A2C5-690A6E59A060}" srcOrd="0" destOrd="0" presId="urn:microsoft.com/office/officeart/2005/8/layout/radial1"/>
    <dgm:cxn modelId="{BB228579-66E5-4099-970A-DE15C7059DC6}" type="presOf" srcId="{AAFBC707-7B4B-4E49-886E-79758051B758}" destId="{BEBD1C26-EA24-4EDB-96C1-45401075C1C8}" srcOrd="0" destOrd="0" presId="urn:microsoft.com/office/officeart/2005/8/layout/radial1"/>
    <dgm:cxn modelId="{C0161DDA-956B-43E7-BFBF-A9CCE039EA40}" srcId="{0CF56A82-4C43-4BB5-832E-59E00EC00572}" destId="{0DCC517A-8AB7-4A93-98D7-E08E6A23B850}" srcOrd="5" destOrd="0" parTransId="{3C45C44D-67DD-4C88-9C70-F56FE7274F52}" sibTransId="{01BFB3B0-F7B7-4D81-B0BC-2283003794E8}"/>
    <dgm:cxn modelId="{0EF73704-D15B-46B5-994F-9E6336CB6402}" type="presOf" srcId="{3C45C44D-67DD-4C88-9C70-F56FE7274F52}" destId="{CC702A45-1971-4E6B-A684-E156BE38FD99}" srcOrd="0" destOrd="0" presId="urn:microsoft.com/office/officeart/2005/8/layout/radial1"/>
    <dgm:cxn modelId="{6F12B33E-4E33-4FA2-857D-E6A86B8E702C}" type="presOf" srcId="{C0C83E01-9186-48C5-A8E1-1C60EFF360CD}" destId="{F40860DB-9265-4AD0-B9C4-931F11121334}" srcOrd="0" destOrd="0" presId="urn:microsoft.com/office/officeart/2005/8/layout/radial1"/>
    <dgm:cxn modelId="{3BF695C5-3B9D-4333-A1F6-1CC9EFFF258A}" type="presOf" srcId="{0CF56A82-4C43-4BB5-832E-59E00EC00572}" destId="{10084854-0162-4C68-B4CC-77541ED7DE90}" srcOrd="0" destOrd="0" presId="urn:microsoft.com/office/officeart/2005/8/layout/radial1"/>
    <dgm:cxn modelId="{C25EBD0C-A092-4273-A1F5-FEA82DB7E3DC}" type="presOf" srcId="{AD67FA74-C53B-4A7C-8F09-11399BD3AEF2}" destId="{C2AF33DA-5907-4713-B2EF-2767F0709BB4}" srcOrd="0" destOrd="0" presId="urn:microsoft.com/office/officeart/2005/8/layout/radial1"/>
    <dgm:cxn modelId="{D70171B3-F44F-4622-8000-E7FBEDB1217D}" type="presOf" srcId="{C55E301C-D980-485D-B404-BE20EA12F480}" destId="{0A153320-7D8A-43A4-8AD7-606521FF3E24}" srcOrd="0" destOrd="0" presId="urn:microsoft.com/office/officeart/2005/8/layout/radial1"/>
    <dgm:cxn modelId="{668F1B9C-CBCB-49C7-89C8-A7789911C3E0}" type="presOf" srcId="{980C52CA-0B39-4BA7-B81F-F04795979B66}" destId="{42F54479-59E2-4EEA-959D-A40B8303C0B7}" srcOrd="0" destOrd="0" presId="urn:microsoft.com/office/officeart/2005/8/layout/radial1"/>
    <dgm:cxn modelId="{D6BF52F5-5540-473E-B9FD-091EC319ECCB}" srcId="{0CF56A82-4C43-4BB5-832E-59E00EC00572}" destId="{980C52CA-0B39-4BA7-B81F-F04795979B66}" srcOrd="1" destOrd="0" parTransId="{AD67FA74-C53B-4A7C-8F09-11399BD3AEF2}" sibTransId="{8F80C20F-1AF9-47A2-B982-3BFDA2059513}"/>
    <dgm:cxn modelId="{209B9A6B-BC46-499D-A3AB-93196DD6964A}" type="presOf" srcId="{3C45C44D-67DD-4C88-9C70-F56FE7274F52}" destId="{78424353-1550-454B-A9CF-0E6DFC8F2F36}" srcOrd="1" destOrd="0" presId="urn:microsoft.com/office/officeart/2005/8/layout/radial1"/>
    <dgm:cxn modelId="{D257CA00-890C-40E7-83CA-DBED1361360E}" type="presOf" srcId="{E9289385-16BF-4B52-AB3C-DB085DC64D96}" destId="{CBC7DE0B-7278-4152-B728-72CB7AAAE01B}" srcOrd="0" destOrd="0" presId="urn:microsoft.com/office/officeart/2005/8/layout/radial1"/>
    <dgm:cxn modelId="{8D8BA712-6F82-4033-96E4-469010541BC8}" type="presOf" srcId="{C62F0AC9-C242-4D5C-8A20-88730AFD5FF0}" destId="{93E5E537-6FF1-4E05-8F28-81178AFEE31A}" srcOrd="1" destOrd="0" presId="urn:microsoft.com/office/officeart/2005/8/layout/radial1"/>
    <dgm:cxn modelId="{0A12EB1B-77DE-4DBD-9B43-FEAE61AD36A5}" type="presParOf" srcId="{BEBD1C26-EA24-4EDB-96C1-45401075C1C8}" destId="{10084854-0162-4C68-B4CC-77541ED7DE90}" srcOrd="0" destOrd="0" presId="urn:microsoft.com/office/officeart/2005/8/layout/radial1"/>
    <dgm:cxn modelId="{C9E8F22D-DC2F-4DEB-B91D-C3F39022AB5C}" type="presParOf" srcId="{BEBD1C26-EA24-4EDB-96C1-45401075C1C8}" destId="{7FE19BE4-3012-4318-8577-DC7466FA255D}" srcOrd="1" destOrd="0" presId="urn:microsoft.com/office/officeart/2005/8/layout/radial1"/>
    <dgm:cxn modelId="{1EC8837A-83C2-4E06-A304-0A470F16EE98}" type="presParOf" srcId="{7FE19BE4-3012-4318-8577-DC7466FA255D}" destId="{8FBFC787-732F-498C-BA22-9E3E5A7CA18C}" srcOrd="0" destOrd="0" presId="urn:microsoft.com/office/officeart/2005/8/layout/radial1"/>
    <dgm:cxn modelId="{A1074354-49BD-449C-8FAD-1909972C2365}" type="presParOf" srcId="{BEBD1C26-EA24-4EDB-96C1-45401075C1C8}" destId="{0A153320-7D8A-43A4-8AD7-606521FF3E24}" srcOrd="2" destOrd="0" presId="urn:microsoft.com/office/officeart/2005/8/layout/radial1"/>
    <dgm:cxn modelId="{8327B507-AE9B-4F8D-BBEF-7E53B9A4D901}" type="presParOf" srcId="{BEBD1C26-EA24-4EDB-96C1-45401075C1C8}" destId="{C2AF33DA-5907-4713-B2EF-2767F0709BB4}" srcOrd="3" destOrd="0" presId="urn:microsoft.com/office/officeart/2005/8/layout/radial1"/>
    <dgm:cxn modelId="{2D9A5DDA-F28C-4C79-BF99-45BFBF1A1198}" type="presParOf" srcId="{C2AF33DA-5907-4713-B2EF-2767F0709BB4}" destId="{FDB0CEF0-8FC3-4D2E-AED1-4B7E1ED25D10}" srcOrd="0" destOrd="0" presId="urn:microsoft.com/office/officeart/2005/8/layout/radial1"/>
    <dgm:cxn modelId="{67B60D4C-A8B8-427C-A74A-EBFFC728B0C8}" type="presParOf" srcId="{BEBD1C26-EA24-4EDB-96C1-45401075C1C8}" destId="{42F54479-59E2-4EEA-959D-A40B8303C0B7}" srcOrd="4" destOrd="0" presId="urn:microsoft.com/office/officeart/2005/8/layout/radial1"/>
    <dgm:cxn modelId="{D93E810B-E1D1-44E9-AF0E-DD74A516150C}" type="presParOf" srcId="{BEBD1C26-EA24-4EDB-96C1-45401075C1C8}" destId="{F6266271-310E-4DCE-A67C-FF9CC84EDD18}" srcOrd="5" destOrd="0" presId="urn:microsoft.com/office/officeart/2005/8/layout/radial1"/>
    <dgm:cxn modelId="{2790DB7E-9158-4A60-A06C-12957A4CDFDC}" type="presParOf" srcId="{F6266271-310E-4DCE-A67C-FF9CC84EDD18}" destId="{479E45FE-75F6-49A4-B127-C8D9A233A7CF}" srcOrd="0" destOrd="0" presId="urn:microsoft.com/office/officeart/2005/8/layout/radial1"/>
    <dgm:cxn modelId="{07069FFD-A1B5-4442-B0C6-29BC71F30D81}" type="presParOf" srcId="{BEBD1C26-EA24-4EDB-96C1-45401075C1C8}" destId="{F40860DB-9265-4AD0-B9C4-931F11121334}" srcOrd="6" destOrd="0" presId="urn:microsoft.com/office/officeart/2005/8/layout/radial1"/>
    <dgm:cxn modelId="{36FBB1A8-CD37-4B67-8B1C-51C2C5764409}" type="presParOf" srcId="{BEBD1C26-EA24-4EDB-96C1-45401075C1C8}" destId="{B208A1D6-663B-437A-A2C5-690A6E59A060}" srcOrd="7" destOrd="0" presId="urn:microsoft.com/office/officeart/2005/8/layout/radial1"/>
    <dgm:cxn modelId="{F2D863DF-CC32-48C3-980A-0A4F3DE18085}" type="presParOf" srcId="{B208A1D6-663B-437A-A2C5-690A6E59A060}" destId="{392895C3-6D60-4057-8D26-E73688419A2F}" srcOrd="0" destOrd="0" presId="urn:microsoft.com/office/officeart/2005/8/layout/radial1"/>
    <dgm:cxn modelId="{D25A5373-10E4-403A-A615-EC04988A9D8D}" type="presParOf" srcId="{BEBD1C26-EA24-4EDB-96C1-45401075C1C8}" destId="{6C62EB84-4DD1-4AAB-915A-39FEDE76D48B}" srcOrd="8" destOrd="0" presId="urn:microsoft.com/office/officeart/2005/8/layout/radial1"/>
    <dgm:cxn modelId="{0D216C86-0706-49BB-B9DC-746A7A7973FD}" type="presParOf" srcId="{BEBD1C26-EA24-4EDB-96C1-45401075C1C8}" destId="{49E40EE5-8428-4BC7-A9AE-1757A7C399DB}" srcOrd="9" destOrd="0" presId="urn:microsoft.com/office/officeart/2005/8/layout/radial1"/>
    <dgm:cxn modelId="{2191FFAC-70E0-4993-B375-5A094A218A3A}" type="presParOf" srcId="{49E40EE5-8428-4BC7-A9AE-1757A7C399DB}" destId="{93E5E537-6FF1-4E05-8F28-81178AFEE31A}" srcOrd="0" destOrd="0" presId="urn:microsoft.com/office/officeart/2005/8/layout/radial1"/>
    <dgm:cxn modelId="{A87629D0-708E-41D9-B9A8-6ABB0A96C142}" type="presParOf" srcId="{BEBD1C26-EA24-4EDB-96C1-45401075C1C8}" destId="{CBC7DE0B-7278-4152-B728-72CB7AAAE01B}" srcOrd="10" destOrd="0" presId="urn:microsoft.com/office/officeart/2005/8/layout/radial1"/>
    <dgm:cxn modelId="{B9664EDA-9BCC-4B1E-BFF6-B5B513283064}" type="presParOf" srcId="{BEBD1C26-EA24-4EDB-96C1-45401075C1C8}" destId="{CC702A45-1971-4E6B-A684-E156BE38FD99}" srcOrd="11" destOrd="0" presId="urn:microsoft.com/office/officeart/2005/8/layout/radial1"/>
    <dgm:cxn modelId="{B8A9F9DD-E515-4F7E-BF70-A733EBF7EAD5}" type="presParOf" srcId="{CC702A45-1971-4E6B-A684-E156BE38FD99}" destId="{78424353-1550-454B-A9CF-0E6DFC8F2F36}" srcOrd="0" destOrd="0" presId="urn:microsoft.com/office/officeart/2005/8/layout/radial1"/>
    <dgm:cxn modelId="{78ECBE72-1843-4865-B2E2-F20385F6D0F4}" type="presParOf" srcId="{BEBD1C26-EA24-4EDB-96C1-45401075C1C8}" destId="{26DD16F7-B8F4-4767-A009-4D9232EA5B2C}" srcOrd="12" destOrd="0" presId="urn:microsoft.com/office/officeart/2005/8/layout/radial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5837CF-EF73-4599-884F-E048D8AC5DBE}" type="doc">
      <dgm:prSet loTypeId="urn:microsoft.com/office/officeart/2005/8/layout/radial5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1267752C-E866-42F4-8612-F6088E60BCFC}">
      <dgm:prSet phldrT="[Текст]" custT="1"/>
      <dgm:spPr/>
      <dgm:t>
        <a:bodyPr/>
        <a:lstStyle/>
        <a:p>
          <a:r>
            <a: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Полезные стороны</a:t>
          </a:r>
        </a:p>
      </dgm:t>
    </dgm:pt>
    <dgm:pt modelId="{0DB1E616-A434-45D9-84C2-050B65F58DFD}" type="parTrans" cxnId="{206A4CF6-2175-459F-9568-545DA4C14C18}">
      <dgm:prSet/>
      <dgm:spPr/>
      <dgm:t>
        <a:bodyPr/>
        <a:lstStyle/>
        <a:p>
          <a:endParaRPr lang="ru-RU"/>
        </a:p>
      </dgm:t>
    </dgm:pt>
    <dgm:pt modelId="{7C3E5DB1-E05F-4045-B827-EA4975968CA4}" type="sibTrans" cxnId="{206A4CF6-2175-459F-9568-545DA4C14C18}">
      <dgm:prSet/>
      <dgm:spPr/>
      <dgm:t>
        <a:bodyPr/>
        <a:lstStyle/>
        <a:p>
          <a:endParaRPr lang="ru-RU"/>
        </a:p>
      </dgm:t>
    </dgm:pt>
    <dgm:pt modelId="{24F30AE3-893F-4557-B8F1-CBA9A06110DC}">
      <dgm:prSet phldrT="[Текст]" custT="1"/>
      <dgm:spPr/>
      <dgm:t>
        <a:bodyPr/>
        <a:lstStyle/>
        <a:p>
          <a:r>
            <a:rPr lang="ru-RU" sz="3200" b="1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Использование для </a:t>
          </a:r>
          <a:r>
            <a:rPr lang="ru-RU" sz="3200" b="1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работы (диспетчеры, звукорежиссер)</a:t>
          </a:r>
          <a:endParaRPr lang="ru-RU" sz="3200" b="1" dirty="0">
            <a:solidFill>
              <a:sysClr val="windowText" lastClr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itchFamily="66" charset="0"/>
          </a:endParaRPr>
        </a:p>
      </dgm:t>
    </dgm:pt>
    <dgm:pt modelId="{BFF64994-0065-4743-AC3F-3EC560265B46}" type="parTrans" cxnId="{EEE4A465-0154-48C9-99E5-B825782CD7CD}">
      <dgm:prSet custT="1"/>
      <dgm:spPr/>
      <dgm:t>
        <a:bodyPr/>
        <a:lstStyle/>
        <a:p>
          <a:endParaRPr lang="ru-RU" sz="2000" b="1" i="1">
            <a:latin typeface="Monotype Corsiva" pitchFamily="66" charset="0"/>
          </a:endParaRPr>
        </a:p>
      </dgm:t>
    </dgm:pt>
    <dgm:pt modelId="{8E419B4A-07A7-4E4E-B911-F281E320188D}" type="sibTrans" cxnId="{EEE4A465-0154-48C9-99E5-B825782CD7CD}">
      <dgm:prSet/>
      <dgm:spPr/>
      <dgm:t>
        <a:bodyPr/>
        <a:lstStyle/>
        <a:p>
          <a:endParaRPr lang="ru-RU"/>
        </a:p>
      </dgm:t>
    </dgm:pt>
    <dgm:pt modelId="{DEEA93B5-1640-4248-B727-52FB3884DB39}">
      <dgm:prSet phldrT="[Текст]" custT="1"/>
      <dgm:spPr/>
      <dgm:t>
        <a:bodyPr/>
        <a:lstStyle/>
        <a:p>
          <a:r>
            <a:rPr lang="ru-RU" sz="3200" b="1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Удобно </a:t>
          </a:r>
          <a:r>
            <a:rPr lang="ru-RU" sz="3200" b="1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для сотовых </a:t>
          </a:r>
          <a:r>
            <a:rPr lang="ru-RU" sz="3200" b="1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телефонов</a:t>
          </a:r>
          <a:endParaRPr lang="ru-RU" sz="3200" b="1" dirty="0">
            <a:solidFill>
              <a:sysClr val="windowText" lastClr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Corsiva" pitchFamily="66" charset="0"/>
          </a:endParaRPr>
        </a:p>
      </dgm:t>
    </dgm:pt>
    <dgm:pt modelId="{EF8C8A8D-8CEF-45B1-93CA-712A2F1B668B}" type="parTrans" cxnId="{D4CC0E6E-B351-4E3B-BA76-E41719695073}">
      <dgm:prSet custT="1"/>
      <dgm:spPr/>
      <dgm:t>
        <a:bodyPr/>
        <a:lstStyle/>
        <a:p>
          <a:endParaRPr lang="ru-RU" sz="2000" b="1" i="1">
            <a:latin typeface="Monotype Corsiva" pitchFamily="66" charset="0"/>
          </a:endParaRPr>
        </a:p>
      </dgm:t>
    </dgm:pt>
    <dgm:pt modelId="{EC78ED78-5105-4FD6-BD3E-28E85DC38211}" type="sibTrans" cxnId="{D4CC0E6E-B351-4E3B-BA76-E41719695073}">
      <dgm:prSet/>
      <dgm:spPr/>
      <dgm:t>
        <a:bodyPr/>
        <a:lstStyle/>
        <a:p>
          <a:endParaRPr lang="ru-RU"/>
        </a:p>
      </dgm:t>
    </dgm:pt>
    <dgm:pt modelId="{91DD555D-672A-4A2A-909F-9C2C3120993C}">
      <dgm:prSet phldrT="[Текст]" custT="1"/>
      <dgm:spPr/>
      <dgm:t>
        <a:bodyPr/>
        <a:lstStyle/>
        <a:p>
          <a:r>
            <a:rPr lang="ru-RU" sz="3200" b="1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Не </a:t>
          </a:r>
          <a:r>
            <a:rPr lang="ru-RU" sz="3200" b="1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мешает окружающим</a:t>
          </a:r>
          <a:r>
            <a:rPr lang="ru-RU" sz="3200" b="1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, особенно в </a:t>
          </a:r>
          <a:r>
            <a:rPr lang="ru-RU" sz="3200" b="1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общественных местах</a:t>
          </a:r>
        </a:p>
      </dgm:t>
    </dgm:pt>
    <dgm:pt modelId="{CA7D6EAE-6D1F-432B-A31E-8EED52FDEDD7}" type="parTrans" cxnId="{C99A60D3-1D45-45A8-9C91-D9D4290B8B18}">
      <dgm:prSet custT="1"/>
      <dgm:spPr/>
      <dgm:t>
        <a:bodyPr/>
        <a:lstStyle/>
        <a:p>
          <a:endParaRPr lang="ru-RU" sz="2000" b="1" i="1">
            <a:latin typeface="Monotype Corsiva" pitchFamily="66" charset="0"/>
          </a:endParaRPr>
        </a:p>
      </dgm:t>
    </dgm:pt>
    <dgm:pt modelId="{93D1AAA7-AE1E-457E-8AB4-704E5C77035A}" type="sibTrans" cxnId="{C99A60D3-1D45-45A8-9C91-D9D4290B8B18}">
      <dgm:prSet/>
      <dgm:spPr/>
      <dgm:t>
        <a:bodyPr/>
        <a:lstStyle/>
        <a:p>
          <a:endParaRPr lang="ru-RU"/>
        </a:p>
      </dgm:t>
    </dgm:pt>
    <dgm:pt modelId="{D4A2EC76-CC49-429B-9CEA-BFA48481EE94}">
      <dgm:prSet phldrT="[Текст]" custT="1"/>
      <dgm:spPr/>
      <dgm:t>
        <a:bodyPr/>
        <a:lstStyle/>
        <a:p>
          <a:r>
            <a:rPr lang="ru-RU" sz="3200" b="1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Рациональное использование </a:t>
          </a:r>
          <a:r>
            <a:rPr lang="ru-RU" sz="3200" b="1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времени (слушать новости, лекции</a:t>
          </a:r>
          <a:r>
            <a:rPr lang="ru-RU" sz="3200" b="1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)</a:t>
          </a:r>
        </a:p>
      </dgm:t>
    </dgm:pt>
    <dgm:pt modelId="{F39E0E0E-C41E-4BC3-A271-A9EE91E88AA2}" type="parTrans" cxnId="{531E9E07-8FFC-4810-B1DD-D6DC3579FE45}">
      <dgm:prSet custT="1"/>
      <dgm:spPr/>
      <dgm:t>
        <a:bodyPr/>
        <a:lstStyle/>
        <a:p>
          <a:endParaRPr lang="ru-RU" sz="2000" b="1" i="1">
            <a:latin typeface="Monotype Corsiva" pitchFamily="66" charset="0"/>
          </a:endParaRPr>
        </a:p>
      </dgm:t>
    </dgm:pt>
    <dgm:pt modelId="{748D51DA-1942-498A-BA40-836F58B92424}" type="sibTrans" cxnId="{531E9E07-8FFC-4810-B1DD-D6DC3579FE45}">
      <dgm:prSet/>
      <dgm:spPr/>
      <dgm:t>
        <a:bodyPr/>
        <a:lstStyle/>
        <a:p>
          <a:endParaRPr lang="ru-RU"/>
        </a:p>
      </dgm:t>
    </dgm:pt>
    <dgm:pt modelId="{34D690C7-CCF3-48E4-92F8-743BD71F72B5}">
      <dgm:prSet phldrT="[Текст]" custT="1"/>
      <dgm:spPr/>
      <dgm:t>
        <a:bodyPr/>
        <a:lstStyle/>
        <a:p>
          <a:r>
            <a:rPr lang="ru-RU" sz="3200" b="1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Важны </a:t>
          </a:r>
          <a:r>
            <a:rPr lang="ru-RU" sz="3200" b="1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rPr>
            <a:t>для слабослышащих</a:t>
          </a:r>
        </a:p>
      </dgm:t>
    </dgm:pt>
    <dgm:pt modelId="{6A379D3C-5A7B-4E3A-A618-8A7A6FEA50E3}" type="parTrans" cxnId="{855A669B-14BD-47E3-8EA5-0C71353CB9A4}">
      <dgm:prSet custT="1"/>
      <dgm:spPr/>
      <dgm:t>
        <a:bodyPr/>
        <a:lstStyle/>
        <a:p>
          <a:endParaRPr lang="ru-RU" sz="2000" b="1" i="1">
            <a:latin typeface="Monotype Corsiva" pitchFamily="66" charset="0"/>
          </a:endParaRPr>
        </a:p>
      </dgm:t>
    </dgm:pt>
    <dgm:pt modelId="{F9CFF707-3AE4-47F8-85F3-1D565D43785F}" type="sibTrans" cxnId="{855A669B-14BD-47E3-8EA5-0C71353CB9A4}">
      <dgm:prSet/>
      <dgm:spPr/>
      <dgm:t>
        <a:bodyPr/>
        <a:lstStyle/>
        <a:p>
          <a:endParaRPr lang="ru-RU"/>
        </a:p>
      </dgm:t>
    </dgm:pt>
    <dgm:pt modelId="{3C4672B5-EC43-4784-84B6-AB85C96588AC}" type="pres">
      <dgm:prSet presAssocID="{AB5837CF-EF73-4599-884F-E048D8AC5DB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7B1124-4000-4232-AFDB-9A1216056AC0}" type="pres">
      <dgm:prSet presAssocID="{1267752C-E866-42F4-8612-F6088E60BCFC}" presName="centerShape" presStyleLbl="node0" presStyleIdx="0" presStyleCnt="1" custScaleX="135675" custLinFactNeighborX="1400" custLinFactNeighborY="133"/>
      <dgm:spPr/>
      <dgm:t>
        <a:bodyPr/>
        <a:lstStyle/>
        <a:p>
          <a:endParaRPr lang="ru-RU"/>
        </a:p>
      </dgm:t>
    </dgm:pt>
    <dgm:pt modelId="{41892ED6-5C36-432C-9566-328FC528684B}" type="pres">
      <dgm:prSet presAssocID="{BFF64994-0065-4743-AC3F-3EC560265B46}" presName="parTrans" presStyleLbl="sibTrans2D1" presStyleIdx="0" presStyleCnt="5"/>
      <dgm:spPr/>
      <dgm:t>
        <a:bodyPr/>
        <a:lstStyle/>
        <a:p>
          <a:endParaRPr lang="ru-RU"/>
        </a:p>
      </dgm:t>
    </dgm:pt>
    <dgm:pt modelId="{C48423CF-71C1-49D3-B5EA-3E7375F80F2C}" type="pres">
      <dgm:prSet presAssocID="{BFF64994-0065-4743-AC3F-3EC560265B46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A57C47E9-E0A3-4C8B-932D-182CD2ABA2DC}" type="pres">
      <dgm:prSet presAssocID="{24F30AE3-893F-4557-B8F1-CBA9A06110DC}" presName="node" presStyleLbl="node1" presStyleIdx="0" presStyleCnt="5" custScaleX="182503" custScaleY="139496" custRadScaleRad="83071" custRadScaleInc="-65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9E4D27-D26D-4665-875D-27C030B23A1D}" type="pres">
      <dgm:prSet presAssocID="{EF8C8A8D-8CEF-45B1-93CA-712A2F1B668B}" presName="parTrans" presStyleLbl="sibTrans2D1" presStyleIdx="1" presStyleCnt="5" custScaleX="203193" custScaleY="42680" custLinFactX="300000" custLinFactNeighborX="352872" custLinFactNeighborY="-37075"/>
      <dgm:spPr/>
      <dgm:t>
        <a:bodyPr/>
        <a:lstStyle/>
        <a:p>
          <a:endParaRPr lang="ru-RU"/>
        </a:p>
      </dgm:t>
    </dgm:pt>
    <dgm:pt modelId="{FC6F5FD3-44AB-4D9A-AEA7-1D018A81C40D}" type="pres">
      <dgm:prSet presAssocID="{EF8C8A8D-8CEF-45B1-93CA-712A2F1B668B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8255147D-645A-424D-96B9-5C0115AC45AB}" type="pres">
      <dgm:prSet presAssocID="{DEEA93B5-1640-4248-B727-52FB3884DB39}" presName="node" presStyleLbl="node1" presStyleIdx="1" presStyleCnt="5" custScaleX="166013" custScaleY="160792" custRadScaleRad="127284" custRadScaleInc="-94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D8AEAF-71BF-42EC-AC08-96E3DF950AD8}" type="pres">
      <dgm:prSet presAssocID="{CA7D6EAE-6D1F-432B-A31E-8EED52FDEDD7}" presName="parTrans" presStyleLbl="sibTrans2D1" presStyleIdx="2" presStyleCnt="5"/>
      <dgm:spPr/>
      <dgm:t>
        <a:bodyPr/>
        <a:lstStyle/>
        <a:p>
          <a:endParaRPr lang="ru-RU"/>
        </a:p>
      </dgm:t>
    </dgm:pt>
    <dgm:pt modelId="{2C3828DC-D9D8-459F-B7B5-9A4C148D5366}" type="pres">
      <dgm:prSet presAssocID="{CA7D6EAE-6D1F-432B-A31E-8EED52FDEDD7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C70A75CB-D9FD-4E94-BBEA-61E0DFB3F2E3}" type="pres">
      <dgm:prSet presAssocID="{91DD555D-672A-4A2A-909F-9C2C3120993C}" presName="node" presStyleLbl="node1" presStyleIdx="2" presStyleCnt="5" custScaleX="207169" custScaleY="150717" custRadScaleRad="105149" custRadScaleInc="-420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0E2707-C84B-4288-8230-190565118E82}" type="pres">
      <dgm:prSet presAssocID="{F39E0E0E-C41E-4BC3-A271-A9EE91E88AA2}" presName="parTrans" presStyleLbl="sibTrans2D1" presStyleIdx="3" presStyleCnt="5"/>
      <dgm:spPr/>
      <dgm:t>
        <a:bodyPr/>
        <a:lstStyle/>
        <a:p>
          <a:endParaRPr lang="ru-RU"/>
        </a:p>
      </dgm:t>
    </dgm:pt>
    <dgm:pt modelId="{8416E878-F896-486C-927E-53D02FEA9634}" type="pres">
      <dgm:prSet presAssocID="{F39E0E0E-C41E-4BC3-A271-A9EE91E88AA2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E972A7FA-8982-4887-AF2C-1314C0E376A9}" type="pres">
      <dgm:prSet presAssocID="{D4A2EC76-CC49-429B-9CEA-BFA48481EE94}" presName="node" presStyleLbl="node1" presStyleIdx="3" presStyleCnt="5" custScaleX="224186" custScaleY="156449" custRadScaleRad="113357" custRadScaleInc="546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6D7F94-F38E-4A30-86A4-5610DC9FDAC5}" type="pres">
      <dgm:prSet presAssocID="{6A379D3C-5A7B-4E3A-A618-8A7A6FEA50E3}" presName="parTrans" presStyleLbl="sibTrans2D1" presStyleIdx="4" presStyleCnt="5"/>
      <dgm:spPr/>
      <dgm:t>
        <a:bodyPr/>
        <a:lstStyle/>
        <a:p>
          <a:endParaRPr lang="ru-RU"/>
        </a:p>
      </dgm:t>
    </dgm:pt>
    <dgm:pt modelId="{31A8C12F-377F-4BB7-8257-D5E88C197BCB}" type="pres">
      <dgm:prSet presAssocID="{6A379D3C-5A7B-4E3A-A618-8A7A6FEA50E3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DBA40130-95D4-412F-B6EE-4E6495C34691}" type="pres">
      <dgm:prSet presAssocID="{34D690C7-CCF3-48E4-92F8-743BD71F72B5}" presName="node" presStyleLbl="node1" presStyleIdx="4" presStyleCnt="5" custScaleX="195680" custScaleY="110835" custRadScaleRad="107382" custRadScaleInc="-88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AAD75F-AB16-4F79-98C5-E312C1A3F06F}" type="presOf" srcId="{BFF64994-0065-4743-AC3F-3EC560265B46}" destId="{C48423CF-71C1-49D3-B5EA-3E7375F80F2C}" srcOrd="1" destOrd="0" presId="urn:microsoft.com/office/officeart/2005/8/layout/radial5"/>
    <dgm:cxn modelId="{855A669B-14BD-47E3-8EA5-0C71353CB9A4}" srcId="{1267752C-E866-42F4-8612-F6088E60BCFC}" destId="{34D690C7-CCF3-48E4-92F8-743BD71F72B5}" srcOrd="4" destOrd="0" parTransId="{6A379D3C-5A7B-4E3A-A618-8A7A6FEA50E3}" sibTransId="{F9CFF707-3AE4-47F8-85F3-1D565D43785F}"/>
    <dgm:cxn modelId="{55F52189-7D78-43F0-B6B7-3FBA9385062B}" type="presOf" srcId="{34D690C7-CCF3-48E4-92F8-743BD71F72B5}" destId="{DBA40130-95D4-412F-B6EE-4E6495C34691}" srcOrd="0" destOrd="0" presId="urn:microsoft.com/office/officeart/2005/8/layout/radial5"/>
    <dgm:cxn modelId="{98B48A83-5AEE-4079-B75A-52DBEAE1EA84}" type="presOf" srcId="{CA7D6EAE-6D1F-432B-A31E-8EED52FDEDD7}" destId="{2C3828DC-D9D8-459F-B7B5-9A4C148D5366}" srcOrd="1" destOrd="0" presId="urn:microsoft.com/office/officeart/2005/8/layout/radial5"/>
    <dgm:cxn modelId="{2B2A579B-200D-4384-AB89-BDA62D284760}" type="presOf" srcId="{91DD555D-672A-4A2A-909F-9C2C3120993C}" destId="{C70A75CB-D9FD-4E94-BBEA-61E0DFB3F2E3}" srcOrd="0" destOrd="0" presId="urn:microsoft.com/office/officeart/2005/8/layout/radial5"/>
    <dgm:cxn modelId="{F8245B12-CD7E-4153-B8B7-B8CB37D47D10}" type="presOf" srcId="{AB5837CF-EF73-4599-884F-E048D8AC5DBE}" destId="{3C4672B5-EC43-4784-84B6-AB85C96588AC}" srcOrd="0" destOrd="0" presId="urn:microsoft.com/office/officeart/2005/8/layout/radial5"/>
    <dgm:cxn modelId="{F0139E6E-3D4C-4F1B-9A9E-A18CCF7092F1}" type="presOf" srcId="{BFF64994-0065-4743-AC3F-3EC560265B46}" destId="{41892ED6-5C36-432C-9566-328FC528684B}" srcOrd="0" destOrd="0" presId="urn:microsoft.com/office/officeart/2005/8/layout/radial5"/>
    <dgm:cxn modelId="{559F4F7B-88AB-42F9-A401-B59BE60D21E0}" type="presOf" srcId="{24F30AE3-893F-4557-B8F1-CBA9A06110DC}" destId="{A57C47E9-E0A3-4C8B-932D-182CD2ABA2DC}" srcOrd="0" destOrd="0" presId="urn:microsoft.com/office/officeart/2005/8/layout/radial5"/>
    <dgm:cxn modelId="{1A25175D-4FC3-45C4-97BA-B95FD5256D9B}" type="presOf" srcId="{D4A2EC76-CC49-429B-9CEA-BFA48481EE94}" destId="{E972A7FA-8982-4887-AF2C-1314C0E376A9}" srcOrd="0" destOrd="0" presId="urn:microsoft.com/office/officeart/2005/8/layout/radial5"/>
    <dgm:cxn modelId="{531E9E07-8FFC-4810-B1DD-D6DC3579FE45}" srcId="{1267752C-E866-42F4-8612-F6088E60BCFC}" destId="{D4A2EC76-CC49-429B-9CEA-BFA48481EE94}" srcOrd="3" destOrd="0" parTransId="{F39E0E0E-C41E-4BC3-A271-A9EE91E88AA2}" sibTransId="{748D51DA-1942-498A-BA40-836F58B92424}"/>
    <dgm:cxn modelId="{C8004630-E257-43C7-9692-D7075A4C960D}" type="presOf" srcId="{EF8C8A8D-8CEF-45B1-93CA-712A2F1B668B}" destId="{859E4D27-D26D-4665-875D-27C030B23A1D}" srcOrd="0" destOrd="0" presId="urn:microsoft.com/office/officeart/2005/8/layout/radial5"/>
    <dgm:cxn modelId="{B661A41D-F478-4DFB-A4C2-A4A52FEFFF4E}" type="presOf" srcId="{DEEA93B5-1640-4248-B727-52FB3884DB39}" destId="{8255147D-645A-424D-96B9-5C0115AC45AB}" srcOrd="0" destOrd="0" presId="urn:microsoft.com/office/officeart/2005/8/layout/radial5"/>
    <dgm:cxn modelId="{D4CC0E6E-B351-4E3B-BA76-E41719695073}" srcId="{1267752C-E866-42F4-8612-F6088E60BCFC}" destId="{DEEA93B5-1640-4248-B727-52FB3884DB39}" srcOrd="1" destOrd="0" parTransId="{EF8C8A8D-8CEF-45B1-93CA-712A2F1B668B}" sibTransId="{EC78ED78-5105-4FD6-BD3E-28E85DC38211}"/>
    <dgm:cxn modelId="{226981BB-7E31-452E-9302-F9E5740212F8}" type="presOf" srcId="{6A379D3C-5A7B-4E3A-A618-8A7A6FEA50E3}" destId="{7D6D7F94-F38E-4A30-86A4-5610DC9FDAC5}" srcOrd="0" destOrd="0" presId="urn:microsoft.com/office/officeart/2005/8/layout/radial5"/>
    <dgm:cxn modelId="{A5966C73-350E-4657-9C78-991B9874FF44}" type="presOf" srcId="{F39E0E0E-C41E-4BC3-A271-A9EE91E88AA2}" destId="{8416E878-F896-486C-927E-53D02FEA9634}" srcOrd="1" destOrd="0" presId="urn:microsoft.com/office/officeart/2005/8/layout/radial5"/>
    <dgm:cxn modelId="{BC2FEE8B-B5CC-41BA-AFBD-1844D4757A0A}" type="presOf" srcId="{6A379D3C-5A7B-4E3A-A618-8A7A6FEA50E3}" destId="{31A8C12F-377F-4BB7-8257-D5E88C197BCB}" srcOrd="1" destOrd="0" presId="urn:microsoft.com/office/officeart/2005/8/layout/radial5"/>
    <dgm:cxn modelId="{85B8001F-927F-459D-8929-6C4EF68FE64A}" type="presOf" srcId="{CA7D6EAE-6D1F-432B-A31E-8EED52FDEDD7}" destId="{0CD8AEAF-71BF-42EC-AC08-96E3DF950AD8}" srcOrd="0" destOrd="0" presId="urn:microsoft.com/office/officeart/2005/8/layout/radial5"/>
    <dgm:cxn modelId="{EEE4A465-0154-48C9-99E5-B825782CD7CD}" srcId="{1267752C-E866-42F4-8612-F6088E60BCFC}" destId="{24F30AE3-893F-4557-B8F1-CBA9A06110DC}" srcOrd="0" destOrd="0" parTransId="{BFF64994-0065-4743-AC3F-3EC560265B46}" sibTransId="{8E419B4A-07A7-4E4E-B911-F281E320188D}"/>
    <dgm:cxn modelId="{206A4CF6-2175-459F-9568-545DA4C14C18}" srcId="{AB5837CF-EF73-4599-884F-E048D8AC5DBE}" destId="{1267752C-E866-42F4-8612-F6088E60BCFC}" srcOrd="0" destOrd="0" parTransId="{0DB1E616-A434-45D9-84C2-050B65F58DFD}" sibTransId="{7C3E5DB1-E05F-4045-B827-EA4975968CA4}"/>
    <dgm:cxn modelId="{90121DDE-FF1F-4C72-B37D-08CD0E2ABA40}" type="presOf" srcId="{F39E0E0E-C41E-4BC3-A271-A9EE91E88AA2}" destId="{8D0E2707-C84B-4288-8230-190565118E82}" srcOrd="0" destOrd="0" presId="urn:microsoft.com/office/officeart/2005/8/layout/radial5"/>
    <dgm:cxn modelId="{C99A60D3-1D45-45A8-9C91-D9D4290B8B18}" srcId="{1267752C-E866-42F4-8612-F6088E60BCFC}" destId="{91DD555D-672A-4A2A-909F-9C2C3120993C}" srcOrd="2" destOrd="0" parTransId="{CA7D6EAE-6D1F-432B-A31E-8EED52FDEDD7}" sibTransId="{93D1AAA7-AE1E-457E-8AB4-704E5C77035A}"/>
    <dgm:cxn modelId="{04189417-E52B-4037-A04D-9F4671B715C8}" type="presOf" srcId="{EF8C8A8D-8CEF-45B1-93CA-712A2F1B668B}" destId="{FC6F5FD3-44AB-4D9A-AEA7-1D018A81C40D}" srcOrd="1" destOrd="0" presId="urn:microsoft.com/office/officeart/2005/8/layout/radial5"/>
    <dgm:cxn modelId="{5366F26E-4417-495A-9F05-6AD87CB669C9}" type="presOf" srcId="{1267752C-E866-42F4-8612-F6088E60BCFC}" destId="{BB7B1124-4000-4232-AFDB-9A1216056AC0}" srcOrd="0" destOrd="0" presId="urn:microsoft.com/office/officeart/2005/8/layout/radial5"/>
    <dgm:cxn modelId="{424B6925-805A-4416-9EDB-FCC895C3E88D}" type="presParOf" srcId="{3C4672B5-EC43-4784-84B6-AB85C96588AC}" destId="{BB7B1124-4000-4232-AFDB-9A1216056AC0}" srcOrd="0" destOrd="0" presId="urn:microsoft.com/office/officeart/2005/8/layout/radial5"/>
    <dgm:cxn modelId="{2CAB9338-6CD1-464C-8542-FA370BCCDCE2}" type="presParOf" srcId="{3C4672B5-EC43-4784-84B6-AB85C96588AC}" destId="{41892ED6-5C36-432C-9566-328FC528684B}" srcOrd="1" destOrd="0" presId="urn:microsoft.com/office/officeart/2005/8/layout/radial5"/>
    <dgm:cxn modelId="{E8E081E9-0F65-4E1E-8D25-073C707C54BC}" type="presParOf" srcId="{41892ED6-5C36-432C-9566-328FC528684B}" destId="{C48423CF-71C1-49D3-B5EA-3E7375F80F2C}" srcOrd="0" destOrd="0" presId="urn:microsoft.com/office/officeart/2005/8/layout/radial5"/>
    <dgm:cxn modelId="{E4759134-9869-44FC-93E0-25893A195F0C}" type="presParOf" srcId="{3C4672B5-EC43-4784-84B6-AB85C96588AC}" destId="{A57C47E9-E0A3-4C8B-932D-182CD2ABA2DC}" srcOrd="2" destOrd="0" presId="urn:microsoft.com/office/officeart/2005/8/layout/radial5"/>
    <dgm:cxn modelId="{F4E1A916-23DC-4325-AF71-C4FCB9B4233C}" type="presParOf" srcId="{3C4672B5-EC43-4784-84B6-AB85C96588AC}" destId="{859E4D27-D26D-4665-875D-27C030B23A1D}" srcOrd="3" destOrd="0" presId="urn:microsoft.com/office/officeart/2005/8/layout/radial5"/>
    <dgm:cxn modelId="{3BB00AA8-40CA-4294-83A4-599C38862101}" type="presParOf" srcId="{859E4D27-D26D-4665-875D-27C030B23A1D}" destId="{FC6F5FD3-44AB-4D9A-AEA7-1D018A81C40D}" srcOrd="0" destOrd="0" presId="urn:microsoft.com/office/officeart/2005/8/layout/radial5"/>
    <dgm:cxn modelId="{EE7EF88B-CAB0-4C63-92BF-0E632BD79394}" type="presParOf" srcId="{3C4672B5-EC43-4784-84B6-AB85C96588AC}" destId="{8255147D-645A-424D-96B9-5C0115AC45AB}" srcOrd="4" destOrd="0" presId="urn:microsoft.com/office/officeart/2005/8/layout/radial5"/>
    <dgm:cxn modelId="{16CC2438-6995-418B-823B-9352F2C884DF}" type="presParOf" srcId="{3C4672B5-EC43-4784-84B6-AB85C96588AC}" destId="{0CD8AEAF-71BF-42EC-AC08-96E3DF950AD8}" srcOrd="5" destOrd="0" presId="urn:microsoft.com/office/officeart/2005/8/layout/radial5"/>
    <dgm:cxn modelId="{5358C8E1-D251-4163-8B69-E12E638E3009}" type="presParOf" srcId="{0CD8AEAF-71BF-42EC-AC08-96E3DF950AD8}" destId="{2C3828DC-D9D8-459F-B7B5-9A4C148D5366}" srcOrd="0" destOrd="0" presId="urn:microsoft.com/office/officeart/2005/8/layout/radial5"/>
    <dgm:cxn modelId="{DF36FBF4-357A-4DCE-BC93-A3A694A2CE2F}" type="presParOf" srcId="{3C4672B5-EC43-4784-84B6-AB85C96588AC}" destId="{C70A75CB-D9FD-4E94-BBEA-61E0DFB3F2E3}" srcOrd="6" destOrd="0" presId="urn:microsoft.com/office/officeart/2005/8/layout/radial5"/>
    <dgm:cxn modelId="{FEF1B3E0-2D39-4C28-8C12-86EA31260796}" type="presParOf" srcId="{3C4672B5-EC43-4784-84B6-AB85C96588AC}" destId="{8D0E2707-C84B-4288-8230-190565118E82}" srcOrd="7" destOrd="0" presId="urn:microsoft.com/office/officeart/2005/8/layout/radial5"/>
    <dgm:cxn modelId="{C12A5BDA-967B-4F13-87A0-AC76A8DB964D}" type="presParOf" srcId="{8D0E2707-C84B-4288-8230-190565118E82}" destId="{8416E878-F896-486C-927E-53D02FEA9634}" srcOrd="0" destOrd="0" presId="urn:microsoft.com/office/officeart/2005/8/layout/radial5"/>
    <dgm:cxn modelId="{B1BA9566-50B2-412C-BDA2-03E740A9B8FE}" type="presParOf" srcId="{3C4672B5-EC43-4784-84B6-AB85C96588AC}" destId="{E972A7FA-8982-4887-AF2C-1314C0E376A9}" srcOrd="8" destOrd="0" presId="urn:microsoft.com/office/officeart/2005/8/layout/radial5"/>
    <dgm:cxn modelId="{C2DF1CBC-17ED-4561-9EEF-BF66F04C10F1}" type="presParOf" srcId="{3C4672B5-EC43-4784-84B6-AB85C96588AC}" destId="{7D6D7F94-F38E-4A30-86A4-5610DC9FDAC5}" srcOrd="9" destOrd="0" presId="urn:microsoft.com/office/officeart/2005/8/layout/radial5"/>
    <dgm:cxn modelId="{919C4A65-DC47-476C-B267-436DB80172EA}" type="presParOf" srcId="{7D6D7F94-F38E-4A30-86A4-5610DC9FDAC5}" destId="{31A8C12F-377F-4BB7-8257-D5E88C197BCB}" srcOrd="0" destOrd="0" presId="urn:microsoft.com/office/officeart/2005/8/layout/radial5"/>
    <dgm:cxn modelId="{0665080B-0630-4C29-885C-4A4CD87DAF5B}" type="presParOf" srcId="{3C4672B5-EC43-4784-84B6-AB85C96588AC}" destId="{DBA40130-95D4-412F-B6EE-4E6495C34691}" srcOrd="10" destOrd="0" presId="urn:microsoft.com/office/officeart/2005/8/layout/radial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0F127D-6BE7-4EDB-9649-2FC8627CFA8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DE1AFD-9D5F-4B73-82AA-D912671E60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742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43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3831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3832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EFEE63-D405-47BC-AF66-A3611A9692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4C2978-A53C-4059-98D1-710B35FFCE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915B16-1106-4862-A725-8CA39C56A8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A770F9-C8EB-4C85-B09D-8DE8937AA9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0FF0B8-1BC0-44C2-AD4F-1B01A28D0D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5B2566-7EC9-41CF-B8A1-0B40873603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2DE290-6D12-4F50-B960-4E860DDDA6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8E37DD-535C-4091-BB1E-652B6241BF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C03D36-8984-4FD8-83B0-5574095BA5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F0A3C3-D591-4F13-A6E5-AF5486BF81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73AC6C-F542-488F-BE3D-9892CF07BA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4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7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5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4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7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8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3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7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8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9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0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1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2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5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6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7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8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9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0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2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3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4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5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6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8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9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0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2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3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4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5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6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7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8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9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0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3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5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6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7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8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4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5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6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7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9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0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1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2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4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5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6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7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8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0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1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4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6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7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8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9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0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1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6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7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8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9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0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1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2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3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4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5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6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7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5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6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7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8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1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7017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7018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55" name="Rectangle 155"/>
          <p:cNvSpPr>
            <a:spLocks noGrp="1" noChangeArrowheads="1"/>
          </p:cNvSpPr>
          <p:nvPr>
            <p:ph type="dt" sz="quarter" idx="10"/>
          </p:nvPr>
        </p:nvSpPr>
        <p:spPr>
          <a:xfrm>
            <a:off x="3048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</a:lstStyle>
          <a:p>
            <a:endParaRPr lang="ru-RU"/>
          </a:p>
        </p:txBody>
      </p:sp>
      <p:sp>
        <p:nvSpPr>
          <p:cNvPr id="156" name="Rectangle 15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</a:lstStyle>
          <a:p>
            <a:endParaRPr lang="ru-RU"/>
          </a:p>
        </p:txBody>
      </p:sp>
      <p:sp>
        <p:nvSpPr>
          <p:cNvPr id="157" name="Rectangle 15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</a:lstStyle>
          <a:p>
            <a:fld id="{927D3BAD-5757-46DD-902D-9E087C4EC1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66C38F-E336-4A85-80EA-A137498698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4D761A-8A67-41D1-BD74-D1E2B65E0D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6EBD95-C26F-4E70-B55B-AF7DDB13274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473FFD-F1EC-4DB2-B05B-6DE3D900581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275B59-D65B-4991-9116-0B7C10AFC0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1583B5-5FE7-4402-97DB-0280DBEA32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C5EF70-D92D-442A-82A7-1A665F995B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419825-C94B-4C20-8D18-84C86CFD1B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F59C1E-2952-45F7-8AF5-A593A3EC406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1595D8-C3AE-4DC4-AAA2-AB76B2243D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99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99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11179F-6948-4DBE-BFB1-B45E9F58E0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4695AD-B35E-4D44-9C72-D53F36FE8A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90D6D2-2937-407E-918D-ACBF0E7CAE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73CE07-A471-4862-84DC-15ADE1077E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31BEB1-8558-4BB3-B908-2FE1380427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DE1554-EDDA-4D95-BD8A-ADA80293AB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DE51D6-16C9-4C36-8F70-8058385E76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B5ADBC-C67C-44DB-BC53-C00DE26223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8C0640-BE1B-4F78-BEB5-F40426FCB5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3683BD-87D9-486D-9DC0-39060F42A8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1D648F-5628-4DE9-8A3E-003C11FC2D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4FEA87D-51E3-4A7F-B65F-92E384381FC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96911F-528A-40F4-927C-6A95BB03A3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BDB189-3275-4706-ACA5-A459FB9D7E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716B08-EF4F-4270-B377-7D33C4E1A86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BF865E-67ED-4ECB-B5CE-C3B09E7DDA6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369121-B31E-4DFE-AD56-003E86F2A0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E79AB3-D130-4AF0-B44D-FD8637A24A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6C23D3-924B-4DE6-A530-8FC0270AAC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4D67F8-FC2B-4926-862D-29516AD4639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9385D6-46EC-4741-9F78-CF8EBCB9D0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69DEB8-D31C-485F-B1C4-3D272000F2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610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610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DCA3FB-5715-472C-AA9F-FECED58348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1C1719-6F2D-4D6A-9CC5-81481C1B843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3D8932-4950-4A22-BE08-D878A2F7CC8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923C4A-6140-40F6-8C14-E165170C9F7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8636D3-27AE-4012-A833-814AB696B3C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FD83DB-0680-4EEC-A71A-09B66554D1B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1975E1-A0E5-47A8-89E8-6A14D71952B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34D990-481D-4DEE-8819-4595B2BCC67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9A9737-8F05-48E9-ACB5-25F68B0ACBC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C9BD74-4721-4E6C-A1B1-853510A21A2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F56676-919A-4EE4-BD78-AB0DFEDE0DA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70F8D9-24A0-48D6-8410-66EA58D8085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ut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1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969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00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9701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29703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29705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06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07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08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09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9710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29712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13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14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15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16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17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9718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971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9720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29721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29722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8" grpId="0"/>
      <p:bldP spid="29719" grpId="0" build="p">
        <p:tmplLst>
          <p:tmpl lvl="1">
            <p:tnLst>
              <p:par>
                <p:cTn presetID="1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7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9719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7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9719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7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9719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7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9719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7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971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32771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72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73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32775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76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77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78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79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80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81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82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83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84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85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86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87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2788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9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0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1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2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3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4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5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6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97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798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3280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0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0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0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80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32805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806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2807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2808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endParaRPr lang="ru-RU"/>
          </a:p>
        </p:txBody>
      </p:sp>
      <p:sp>
        <p:nvSpPr>
          <p:cNvPr id="32809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endParaRPr lang="ru-RU"/>
          </a:p>
        </p:txBody>
      </p:sp>
      <p:sp>
        <p:nvSpPr>
          <p:cNvPr id="32810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defRPr>
            </a:lvl1pPr>
          </a:lstStyle>
          <a:p>
            <a:fld id="{8795CE89-90BC-4F08-AF07-FA27E3752D5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2811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328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3280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280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32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2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32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32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07" grpId="0"/>
      <p:bldP spid="32811" grpId="0" build="p">
        <p:tmplLst>
          <p:tmpl lvl="1">
            <p:tnLst>
              <p:par>
                <p:cTn presetID="53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8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8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8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811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8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8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8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811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8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8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8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811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8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8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8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811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3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8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8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8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8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35844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45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46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47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48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49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50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51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52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53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54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55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56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35858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59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60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61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62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63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64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65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66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67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68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69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70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71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72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73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74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75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76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77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78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79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80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81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82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83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84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85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86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87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88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89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90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91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92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93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94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95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96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97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98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899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00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01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02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03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04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05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06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07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08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09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10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11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12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13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14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15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16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17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18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19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20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21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922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23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24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25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26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27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28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29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30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31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32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33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34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35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36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37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38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39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40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41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42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43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44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45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46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47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48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49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50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51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52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53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54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55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56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57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58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59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60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61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62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63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64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65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66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67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68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69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70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71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72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73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74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75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76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77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78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979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980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981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982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983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984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985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986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987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88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5989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990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991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992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5993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5994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ru-RU"/>
          </a:p>
        </p:txBody>
      </p:sp>
      <p:sp>
        <p:nvSpPr>
          <p:cNvPr id="35995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ru-RU"/>
          </a:p>
        </p:txBody>
      </p:sp>
      <p:sp>
        <p:nvSpPr>
          <p:cNvPr id="35996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8B63932B-86D7-48B4-8C6A-23F0B82AF61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5997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5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9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9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9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9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9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9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93" grpId="0"/>
      <p:bldP spid="35997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99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99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99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99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99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99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99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99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99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99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99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99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99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99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99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99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99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99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599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99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389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1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1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1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1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2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93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89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89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89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389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389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defRPr>
            </a:lvl1pPr>
          </a:lstStyle>
          <a:p>
            <a:fld id="{30D0FA50-D7FB-43C8-96F1-EA1112B36A29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8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9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9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9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9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9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9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9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9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9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9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9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9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33" grpId="0"/>
      <p:bldP spid="38934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9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9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9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9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9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9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9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9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9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9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9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9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9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9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9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9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9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93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893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93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B116CFD8-0E6F-4D97-B256-2B87ED80EEC8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8" decel="1000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9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198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19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419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419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9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198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19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419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419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9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198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19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419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419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9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198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19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419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419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9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198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19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419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419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4505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60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61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62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63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64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6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6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67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68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69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70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7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72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7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74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7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76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77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078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07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508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508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508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</a:lstStyle>
          <a:p>
            <a:endParaRPr lang="ru-RU"/>
          </a:p>
        </p:txBody>
      </p:sp>
      <p:sp>
        <p:nvSpPr>
          <p:cNvPr id="4508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</a:lstStyle>
          <a:p>
            <a:fld id="{30D6F542-F177-4D56-8AB4-3EF04648377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508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1pPr>
          </a:lstStyle>
          <a:p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</p:sldLayoutIdLst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5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5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5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0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5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50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0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0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80" grpId="0"/>
      <p:bldP spid="45081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08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508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508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508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08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508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508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508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08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508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508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508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08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508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508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508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08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4508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4508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508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3AF9942-F13E-457D-B832-D80D9D0ADC5C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7F54E86-D42E-46D6-9E3D-F0E7528783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 build="p"/>
    </p:bldLst>
  </p:timing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8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3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</a:t>
            </a:r>
          </a:p>
        </p:txBody>
      </p:sp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1000100" y="285728"/>
            <a:ext cx="7480300" cy="223361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20644"/>
                <a:gd name="adj2" fmla="val 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Наушники</a:t>
            </a:r>
            <a:endParaRPr lang="ru-RU" sz="3600" kern="10" dirty="0">
              <a:ln w="9525">
                <a:noFill/>
                <a:round/>
                <a:headEnd/>
                <a:tailEnd/>
              </a:ln>
              <a:solidFill>
                <a:schemeClr val="hlink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428596" y="2786058"/>
            <a:ext cx="8286808" cy="185580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40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и ЗДОРОВЬЕ</a:t>
            </a:r>
            <a:endParaRPr lang="ru-RU" sz="4000" kern="10" dirty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2" grpId="0"/>
      <p:bldP spid="20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9144000" cy="5643578"/>
          </a:xfrm>
        </p:spPr>
        <p:txBody>
          <a:bodyPr/>
          <a:lstStyle/>
          <a:p>
            <a:pPr marL="0" indent="0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 молодого поколения наблюдается стремительное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снижение слуха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 скоростью, присущей лишь пожилым людям. В ряде случаев это снижение слуха оказывается необратимым и приводит к полной глухоте. Это напрямую связывают с постоянным использованием наушников, воспроизводящих музыку с опасной для здоровья громкостью.  </a:t>
            </a:r>
          </a:p>
          <a:p>
            <a:pPr>
              <a:buFont typeface="Wingdings 2" pitchFamily="18" charset="2"/>
              <a:buNone/>
            </a:pP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8676" name="Picture 14" descr="C:\Documents and Settings\Admin\Мои документы\РАБОТА\Новая папка\MOLB2CATE43F2CA9JMD1DCAZZCTCTCAOATXJ6CAPVHP65CANN1G5ICA0E7GTNCACQSB2OCA4DFWFUCA3WSMLACAOJJ42YCARSR7WYCA3ISO7ZCA2KQMC7CA9BO6JPCAA10B7RCABQTZZECAYS1OUXCANR6LE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5214950"/>
            <a:ext cx="20716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:\Documents and Settings\Admin\Мои документы\РАБОТА\i[2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214950"/>
            <a:ext cx="2007881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Рисунок4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14744" y="5143512"/>
            <a:ext cx="1714512" cy="150844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71508"/>
          </a:xfrm>
        </p:spPr>
        <p:txBody>
          <a:bodyPr/>
          <a:lstStyle/>
          <a:p>
            <a:r>
              <a:rPr lang="ru-RU" dirty="0" smtClean="0"/>
              <a:t>Таблица громкости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0" y="928670"/>
          <a:ext cx="9143999" cy="5786475"/>
        </p:xfrm>
        <a:graphic>
          <a:graphicData uri="http://schemas.openxmlformats.org/drawingml/2006/table">
            <a:tbl>
              <a:tblPr/>
              <a:tblGrid>
                <a:gridCol w="4571032"/>
                <a:gridCol w="4572967"/>
              </a:tblGrid>
              <a:tr h="9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Минимально улавливаемый звук здоровым ухом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10-15дБ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Шепот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20дБ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Обычный разговор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30-35дБ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Крик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60дБ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На дискотеках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95дБ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Ночные клубы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100дБ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Поп-концерт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120дБ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Рок-концерт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140дБ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11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Работающий реактивный двигатель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140дБ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43125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latin typeface="Monotype Corsiva" pitchFamily="66" charset="0"/>
              </a:rPr>
              <a:t>Таблица снижения слуха и время возвращения в норму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285750" y="2286000"/>
          <a:ext cx="8429625" cy="3519489"/>
        </p:xfrm>
        <a:graphic>
          <a:graphicData uri="http://schemas.openxmlformats.org/drawingml/2006/table">
            <a:tbl>
              <a:tblPr/>
              <a:tblGrid>
                <a:gridCol w="2809875"/>
                <a:gridCol w="2809875"/>
                <a:gridCol w="2809875"/>
              </a:tblGrid>
              <a:tr h="171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Уровень громкости в дБ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Снижение слуха в дБ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Время возвращения слуха в норму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1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35-45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5-10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15 ч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1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45-90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20 ч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1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90-106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22-24 ч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555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R="0" eaLnBrk="1" hangingPunct="1"/>
            <a:endParaRPr lang="ru-RU" smtClean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642958"/>
          </a:xfrm>
        </p:spPr>
        <p:txBody>
          <a:bodyPr>
            <a:normAutofit fontScale="90000"/>
          </a:bodyPr>
          <a:lstStyle/>
          <a:p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b="1" dirty="0" smtClean="0"/>
              <a:t> </a:t>
            </a:r>
            <a:br>
              <a:rPr lang="ru-RU" sz="5400" b="1" dirty="0" smtClean="0"/>
            </a:br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5400" b="1" dirty="0" smtClean="0"/>
              <a:t>Рекомендации:</a:t>
            </a:r>
            <a:endParaRPr lang="ru-RU" sz="4900" b="1" dirty="0" smtClean="0">
              <a:latin typeface="Monotype Corsiva" pitchFamily="66" charset="0"/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071563"/>
            <a:ext cx="8729663" cy="5143519"/>
          </a:xfrm>
        </p:spPr>
        <p:txBody>
          <a:bodyPr/>
          <a:lstStyle/>
          <a:p>
            <a:r>
              <a:rPr lang="ru-RU" sz="2800" dirty="0" smtClean="0"/>
              <a:t>   </a:t>
            </a:r>
            <a:r>
              <a:rPr lang="ru-RU" sz="4000" b="1" dirty="0" smtClean="0">
                <a:latin typeface="Monotype Corsiva" pitchFamily="66" charset="0"/>
              </a:rPr>
              <a:t>При использовании обычных наушников можно без вреда для здоровья слушать музыку с громкостью </a:t>
            </a: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чуть выше половины </a:t>
            </a:r>
            <a:r>
              <a:rPr lang="ru-RU" sz="4000" b="1" dirty="0" smtClean="0">
                <a:latin typeface="Monotype Corsiva" pitchFamily="66" charset="0"/>
              </a:rPr>
              <a:t>от максимальной в течение </a:t>
            </a: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часа в день</a:t>
            </a:r>
            <a:r>
              <a:rPr lang="ru-RU" sz="4000" b="1" dirty="0" smtClean="0">
                <a:latin typeface="Monotype Corsiva" pitchFamily="66" charset="0"/>
              </a:rPr>
              <a:t>. </a:t>
            </a:r>
          </a:p>
          <a:p>
            <a:r>
              <a:rPr lang="ru-RU" sz="4000" b="1" dirty="0" smtClean="0">
                <a:latin typeface="Monotype Corsiva" pitchFamily="66" charset="0"/>
              </a:rPr>
              <a:t>Для большей части </a:t>
            </a: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наушников-вкладышей</a:t>
            </a:r>
            <a:r>
              <a:rPr lang="ru-RU" sz="4000" b="1" dirty="0" smtClean="0">
                <a:latin typeface="Monotype Corsiva" pitchFamily="66" charset="0"/>
              </a:rPr>
              <a:t> время безопасного прослушивания снижается </a:t>
            </a: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ровно вдвое</a:t>
            </a:r>
            <a:r>
              <a:rPr lang="ru-RU" sz="4000" b="1" dirty="0" smtClean="0">
                <a:latin typeface="Monotype Corsiva" pitchFamily="66" charset="0"/>
              </a:rPr>
              <a:t>.</a:t>
            </a:r>
            <a:endParaRPr lang="ru-RU" dirty="0" smtClean="0"/>
          </a:p>
        </p:txBody>
      </p:sp>
      <p:pic>
        <p:nvPicPr>
          <p:cNvPr id="5" name="Picture 7" descr="Рисунок4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29520" y="4786322"/>
            <a:ext cx="1342583" cy="192721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Содержимое 2"/>
          <p:cNvSpPr>
            <a:spLocks noGrp="1"/>
          </p:cNvSpPr>
          <p:nvPr>
            <p:ph sz="quarter" idx="1"/>
          </p:nvPr>
        </p:nvSpPr>
        <p:spPr>
          <a:xfrm>
            <a:off x="0" y="214313"/>
            <a:ext cx="9144000" cy="6215083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 </a:t>
            </a:r>
            <a:endParaRPr lang="ru-RU" sz="3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285992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Хуже слышим - хуже мыслим!!!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076" name="Picture 4" descr="C:\MR(D)\Lizej-7\Картинки\Учёба\Информатика\Рисунок8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78861" y="3786190"/>
            <a:ext cx="2821801" cy="17145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1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Граница">
  <a:themeElements>
    <a:clrScheme name="Граница 2">
      <a:dk1>
        <a:srgbClr val="5B5D6B"/>
      </a:dk1>
      <a:lt1>
        <a:srgbClr val="FFFFFF"/>
      </a:lt1>
      <a:dk2>
        <a:srgbClr val="5A5C6C"/>
      </a:dk2>
      <a:lt2>
        <a:srgbClr val="FFFFCC"/>
      </a:lt2>
      <a:accent1>
        <a:srgbClr val="9966FF"/>
      </a:accent1>
      <a:accent2>
        <a:srgbClr val="9383B3"/>
      </a:accent2>
      <a:accent3>
        <a:srgbClr val="B5B5BA"/>
      </a:accent3>
      <a:accent4>
        <a:srgbClr val="DADADA"/>
      </a:accent4>
      <a:accent5>
        <a:srgbClr val="CAB8FF"/>
      </a:accent5>
      <a:accent6>
        <a:srgbClr val="8576A2"/>
      </a:accent6>
      <a:hlink>
        <a:srgbClr val="A3C145"/>
      </a:hlink>
      <a:folHlink>
        <a:srgbClr val="6FA9B7"/>
      </a:folHlink>
    </a:clrScheme>
    <a:fontScheme name="Границ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раница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раница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576</TotalTime>
  <Words>205</Words>
  <Application>Microsoft Office PowerPoint</Application>
  <PresentationFormat>Экран (4:3)</PresentationFormat>
  <Paragraphs>55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Тема1</vt:lpstr>
      <vt:lpstr>Глобус</vt:lpstr>
      <vt:lpstr>Граница</vt:lpstr>
      <vt:lpstr>Клен</vt:lpstr>
      <vt:lpstr>Океан</vt:lpstr>
      <vt:lpstr>Занавес</vt:lpstr>
      <vt:lpstr>Начальная</vt:lpstr>
      <vt:lpstr> </vt:lpstr>
      <vt:lpstr>Слайд 2</vt:lpstr>
      <vt:lpstr>Таблица громкости</vt:lpstr>
      <vt:lpstr>Таблица снижения слуха и время возвращения в норму</vt:lpstr>
      <vt:lpstr>Слайд 5</vt:lpstr>
      <vt:lpstr>Слайд 6</vt:lpstr>
      <vt:lpstr>    Рекомендации:</vt:lpstr>
      <vt:lpstr>Слайд 8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Вред мобильных телефонов</dc:title>
  <dc:creator>Лапина Г. В.</dc:creator>
  <cp:lastModifiedBy>Int-7</cp:lastModifiedBy>
  <cp:revision>147</cp:revision>
  <dcterms:created xsi:type="dcterms:W3CDTF">2010-01-09T18:38:46Z</dcterms:created>
  <dcterms:modified xsi:type="dcterms:W3CDTF">2013-12-19T05:41:25Z</dcterms:modified>
</cp:coreProperties>
</file>