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Int-7\Desktop\&#1075;&#1086;&#1090;&#1086;&#1074;&#1086;\&#1050;&#1085;&#1080;&#1075;&#1072;1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cat>
            <c:strRef>
              <c:f>Лист1!$B$2:$C$2</c:f>
              <c:strCache>
                <c:ptCount val="2"/>
                <c:pt idx="0">
                  <c:v>карман</c:v>
                </c:pt>
                <c:pt idx="1">
                  <c:v>сумка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38</c:v>
                </c:pt>
                <c:pt idx="1">
                  <c:v>12</c:v>
                </c:pt>
              </c:numCache>
            </c:numRef>
          </c:val>
        </c:ser>
        <c:gapWidth val="300"/>
        <c:shape val="box"/>
        <c:axId val="66984960"/>
        <c:axId val="67327488"/>
        <c:axId val="0"/>
      </c:bar3DChart>
      <c:catAx>
        <c:axId val="66984960"/>
        <c:scaling>
          <c:orientation val="minMax"/>
        </c:scaling>
        <c:axPos val="b"/>
        <c:majorTickMark val="none"/>
        <c:tickLblPos val="nextTo"/>
        <c:crossAx val="67327488"/>
        <c:crosses val="autoZero"/>
        <c:auto val="1"/>
        <c:lblAlgn val="ctr"/>
        <c:lblOffset val="100"/>
      </c:catAx>
      <c:valAx>
        <c:axId val="67327488"/>
        <c:scaling>
          <c:orientation val="minMax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количество</a:t>
                </a:r>
                <a:r>
                  <a:rPr lang="ru-RU" baseline="0"/>
                  <a:t> </a:t>
                </a:r>
                <a:r>
                  <a:rPr lang="ru-RU"/>
                  <a:t> человек </a:t>
                </a:r>
              </a:p>
            </c:rich>
          </c:tx>
          <c:layout/>
        </c:title>
        <c:numFmt formatCode="General" sourceLinked="1"/>
        <c:tickLblPos val="nextTo"/>
        <c:crossAx val="66984960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cat>
            <c:strRef>
              <c:f>Лист1!$B$3:$B$5</c:f>
              <c:strCache>
                <c:ptCount val="3"/>
                <c:pt idx="0">
                  <c:v>1</c:v>
                </c:pt>
                <c:pt idx="1">
                  <c:v>5</c:v>
                </c:pt>
                <c:pt idx="2">
                  <c:v>более 5</c:v>
                </c:pt>
              </c:strCache>
            </c:strRef>
          </c:cat>
          <c:val>
            <c:numRef>
              <c:f>Лист1!$C$3:$C$5</c:f>
              <c:numCache>
                <c:formatCode>General</c:formatCode>
                <c:ptCount val="3"/>
                <c:pt idx="0">
                  <c:v>12</c:v>
                </c:pt>
                <c:pt idx="1">
                  <c:v>10</c:v>
                </c:pt>
                <c:pt idx="2">
                  <c:v>23</c:v>
                </c:pt>
              </c:numCache>
            </c:numRef>
          </c:val>
        </c:ser>
        <c:gapWidth val="300"/>
        <c:shape val="box"/>
        <c:axId val="67955712"/>
        <c:axId val="67957888"/>
        <c:axId val="0"/>
      </c:bar3DChart>
      <c:catAx>
        <c:axId val="6795571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количество разговоров в день</a:t>
                </a:r>
              </a:p>
            </c:rich>
          </c:tx>
          <c:layout/>
        </c:title>
        <c:majorTickMark val="none"/>
        <c:tickLblPos val="nextTo"/>
        <c:crossAx val="67957888"/>
        <c:crosses val="autoZero"/>
        <c:auto val="1"/>
        <c:lblAlgn val="ctr"/>
        <c:lblOffset val="100"/>
      </c:catAx>
      <c:valAx>
        <c:axId val="67957888"/>
        <c:scaling>
          <c:orientation val="minMax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количество воспитанников </a:t>
                </a:r>
              </a:p>
            </c:rich>
          </c:tx>
          <c:layout/>
        </c:title>
        <c:numFmt formatCode="General" sourceLinked="1"/>
        <c:tickLblPos val="nextTo"/>
        <c:crossAx val="67955712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04A89-41EA-42A6-B675-4B72ECC99FCB}" type="datetimeFigureOut">
              <a:rPr lang="ru-RU" smtClean="0"/>
              <a:pPr/>
              <a:t>19.12.2013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E364D-E6EC-4218-968D-6EC9B1A2AC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Анкета</a:t>
            </a:r>
            <a:br>
              <a:rPr lang="ru-RU" b="1" dirty="0" smtClean="0"/>
            </a:br>
            <a:r>
              <a:rPr lang="ru-RU" b="1" dirty="0" smtClean="0"/>
              <a:t>(сотовый телефон в жизни воспитанников)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В анкетировании приняли участие </a:t>
            </a:r>
          </a:p>
          <a:p>
            <a:r>
              <a:rPr lang="ru-RU" b="1" dirty="0" smtClean="0"/>
              <a:t>45 воспитанников четырех групп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Как вы считаете, электромагнитное излучение мобильных телефонов опасны для здоровья?</a:t>
            </a:r>
            <a:endParaRPr lang="ru-RU" sz="2800" b="1" dirty="0"/>
          </a:p>
        </p:txBody>
      </p:sp>
      <p:pic>
        <p:nvPicPr>
          <p:cNvPr id="4" name="Picture 7" descr="мобильная связь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733425" y="2196306"/>
            <a:ext cx="3486150" cy="3333750"/>
          </a:xfr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2332037"/>
            <a:ext cx="4038600" cy="4525963"/>
          </a:xfrm>
        </p:spPr>
        <p:txBody>
          <a:bodyPr/>
          <a:lstStyle/>
          <a:p>
            <a:r>
              <a:rPr lang="ru-RU" dirty="0" smtClean="0"/>
              <a:t>Да – 15 человек</a:t>
            </a:r>
          </a:p>
          <a:p>
            <a:r>
              <a:rPr lang="ru-RU" dirty="0" smtClean="0"/>
              <a:t>Нет, не знаю – 30 человек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>Что </a:t>
            </a:r>
            <a:r>
              <a:rPr lang="ru-RU" sz="3100" b="1" dirty="0"/>
              <a:t>для вас важно при выборе сотового телефона</a:t>
            </a:r>
            <a:br>
              <a:rPr lang="ru-RU" sz="3100" b="1" dirty="0"/>
            </a:br>
            <a:r>
              <a:rPr lang="ru-RU" sz="3100" b="1" dirty="0"/>
              <a:t> (расставьте по степени важности поочередно)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Цена</a:t>
            </a:r>
          </a:p>
          <a:p>
            <a:r>
              <a:rPr lang="ru-RU" dirty="0" smtClean="0"/>
              <a:t>Надежность</a:t>
            </a:r>
          </a:p>
          <a:p>
            <a:r>
              <a:rPr lang="ru-RU" dirty="0" smtClean="0"/>
              <a:t>Функциональность</a:t>
            </a:r>
          </a:p>
          <a:p>
            <a:r>
              <a:rPr lang="ru-RU" dirty="0" smtClean="0"/>
              <a:t>Марка</a:t>
            </a:r>
          </a:p>
          <a:p>
            <a:r>
              <a:rPr lang="ru-RU" b="1" dirty="0" smtClean="0"/>
              <a:t>Безопасность для здоровья – 5 место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 descr="C:\Documents and Settings\Учитель\Рабочий стол\открытое мероприятие-здоровье\samsung-galaxyA-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48" y="1785926"/>
            <a:ext cx="40386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Что такое SAR?  Вы знаете SAR вашего</a:t>
            </a:r>
            <a:br>
              <a:rPr lang="ru-RU" sz="3600" b="1" dirty="0" smtClean="0"/>
            </a:br>
            <a:r>
              <a:rPr lang="ru-RU" sz="3600" b="1" dirty="0" smtClean="0"/>
              <a:t>	сотового телефона?</a:t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10080" cy="4525963"/>
          </a:xfrm>
        </p:spPr>
        <p:txBody>
          <a:bodyPr/>
          <a:lstStyle/>
          <a:p>
            <a:pPr algn="ctr">
              <a:buNone/>
            </a:pPr>
            <a:r>
              <a:rPr lang="ru-RU" sz="4400" b="1" dirty="0" smtClean="0"/>
              <a:t>45 ответов -нет, не знают</a:t>
            </a:r>
            <a:endParaRPr lang="ru-RU" sz="4400" b="1" dirty="0"/>
          </a:p>
        </p:txBody>
      </p:sp>
      <p:pic>
        <p:nvPicPr>
          <p:cNvPr id="7" name="Picture 3" descr="C:\Documents and Settings\Учитель\Рабочий стол\открытое мероприятие-здоровье\cellularline-husa-premier-rubber-pentru-samsung-galaxy-w-i81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1843881"/>
            <a:ext cx="40386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 </a:t>
            </a:r>
            <a:r>
              <a:rPr lang="ru-RU" sz="3600" b="1" dirty="0" smtClean="0"/>
              <a:t>Где вы носите свой сотовый телефон?</a:t>
            </a:r>
            <a:endParaRPr lang="ru-RU" sz="3600" b="1" dirty="0"/>
          </a:p>
        </p:txBody>
      </p:sp>
      <p:pic>
        <p:nvPicPr>
          <p:cNvPr id="5" name="Содержимое 4" descr="http://im0-tub-ru.yandex.net/i?id=129934736-34-72&amp;n=21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371477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214810" y="1600200"/>
          <a:ext cx="471490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Овал 6"/>
          <p:cNvSpPr/>
          <p:nvPr/>
        </p:nvSpPr>
        <p:spPr>
          <a:xfrm>
            <a:off x="5572132" y="1500174"/>
            <a:ext cx="71438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38</a:t>
            </a:r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7358082" y="3786190"/>
            <a:ext cx="714380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/>
              <a:t>Вы предпочитаете SMS или </a:t>
            </a:r>
            <a:br>
              <a:rPr lang="ru-RU" sz="3600" b="1" dirty="0"/>
            </a:br>
            <a:r>
              <a:rPr lang="ru-RU" sz="3600" b="1" dirty="0"/>
              <a:t>разговор по мобильному телефону?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/>
            <a:r>
              <a:rPr lang="ru-RU" sz="4000" b="1" dirty="0" smtClean="0"/>
              <a:t>За </a:t>
            </a:r>
            <a:r>
              <a:rPr lang="en-US" sz="4000" b="1" dirty="0" smtClean="0"/>
              <a:t>SMS – </a:t>
            </a:r>
            <a:r>
              <a:rPr lang="ru-RU" sz="4000" b="1" dirty="0" smtClean="0"/>
              <a:t>6</a:t>
            </a:r>
            <a:r>
              <a:rPr lang="en-US" sz="4000" b="1" dirty="0" smtClean="0"/>
              <a:t> </a:t>
            </a:r>
            <a:r>
              <a:rPr lang="ru-RU" sz="4000" b="1" dirty="0" smtClean="0"/>
              <a:t>человек</a:t>
            </a:r>
          </a:p>
          <a:p>
            <a:pPr algn="ctr"/>
            <a:r>
              <a:rPr lang="ru-RU" sz="4800" b="1" dirty="0" smtClean="0"/>
              <a:t>За разговор - 39</a:t>
            </a:r>
            <a:endParaRPr lang="ru-RU" sz="4800" b="1" dirty="0"/>
          </a:p>
        </p:txBody>
      </p:sp>
      <p:pic>
        <p:nvPicPr>
          <p:cNvPr id="5" name="Содержимое 4" descr="http://im4-tub-ru.yandex.net/i?id=142827280-53-72&amp;n=21"/>
          <p:cNvPicPr>
            <a:picLocks noGr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143116"/>
            <a:ext cx="407196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Сколько минут ( в среднем) вы говорите по</a:t>
            </a:r>
            <a:br>
              <a:rPr lang="ru-RU" sz="3200" b="1" dirty="0"/>
            </a:br>
            <a:r>
              <a:rPr lang="ru-RU" sz="3200" b="1" dirty="0"/>
              <a:t> сотовому телефону (разовый </a:t>
            </a:r>
            <a:r>
              <a:rPr lang="ru-RU" sz="3200" b="1" dirty="0" smtClean="0"/>
              <a:t>разговор)</a:t>
            </a:r>
            <a:endParaRPr lang="ru-RU" sz="3200" b="1" dirty="0"/>
          </a:p>
        </p:txBody>
      </p:sp>
      <p:pic>
        <p:nvPicPr>
          <p:cNvPr id="6" name="Содержимое 5" descr="http://news.kosht.com/images/site/imagespage/news/20120118/p09683059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71612"/>
            <a:ext cx="578647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86248" y="1785926"/>
            <a:ext cx="33575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chemeClr val="bg1"/>
                </a:solidFill>
              </a:rPr>
              <a:t>1-5 минут</a:t>
            </a:r>
            <a:endParaRPr lang="ru-RU" sz="7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/>
              <a:t>Сколько раз в день вы говорите по сотовому телефону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Овал 8"/>
          <p:cNvSpPr/>
          <p:nvPr/>
        </p:nvSpPr>
        <p:spPr>
          <a:xfrm>
            <a:off x="2357422" y="2857496"/>
            <a:ext cx="500066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12</a:t>
            </a:r>
            <a:endParaRPr lang="ru-RU" sz="1200" dirty="0"/>
          </a:p>
        </p:txBody>
      </p:sp>
      <p:sp>
        <p:nvSpPr>
          <p:cNvPr id="10" name="Овал 9"/>
          <p:cNvSpPr/>
          <p:nvPr/>
        </p:nvSpPr>
        <p:spPr>
          <a:xfrm>
            <a:off x="6786578" y="1571612"/>
            <a:ext cx="500066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23</a:t>
            </a:r>
            <a:endParaRPr lang="ru-RU" sz="1200" dirty="0"/>
          </a:p>
        </p:txBody>
      </p:sp>
      <p:sp>
        <p:nvSpPr>
          <p:cNvPr id="11" name="Овал 10"/>
          <p:cNvSpPr/>
          <p:nvPr/>
        </p:nvSpPr>
        <p:spPr>
          <a:xfrm>
            <a:off x="4643438" y="3286124"/>
            <a:ext cx="500066" cy="4286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10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Используете ли вы наушники?</a:t>
            </a:r>
          </a:p>
        </p:txBody>
      </p:sp>
      <p:pic>
        <p:nvPicPr>
          <p:cNvPr id="4" name="Содержимое 3" descr="http://rylik.ru/uploads/posts/2010-08/1282638516_a10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286676" cy="4786345"/>
          </a:xfrm>
          <a:prstGeom prst="cloud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8596" y="2714620"/>
            <a:ext cx="35719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Да – 26 человек</a:t>
            </a:r>
          </a:p>
          <a:p>
            <a:r>
              <a:rPr lang="ru-RU" sz="3200" b="1" dirty="0" smtClean="0"/>
              <a:t>Нет – 14 человек</a:t>
            </a:r>
          </a:p>
          <a:p>
            <a:r>
              <a:rPr lang="ru-RU" sz="3200" b="1" dirty="0" smtClean="0"/>
              <a:t>Редко – 5 человек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136</Words>
  <Application>Microsoft Office PowerPoint</Application>
  <PresentationFormat>Экран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Анкета (сотовый телефон в жизни воспитанников) </vt:lpstr>
      <vt:lpstr>Как вы считаете, электромагнитное излучение мобильных телефонов опасны для здоровья?</vt:lpstr>
      <vt:lpstr>Что для вас важно при выборе сотового телефона  (расставьте по степени важности поочередно)  </vt:lpstr>
      <vt:lpstr>Что такое SAR?  Вы знаете SAR вашего  сотового телефона? </vt:lpstr>
      <vt:lpstr> Где вы носите свой сотовый телефон?</vt:lpstr>
      <vt:lpstr>Вы предпочитаете SMS или  разговор по мобильному телефону?</vt:lpstr>
      <vt:lpstr>Сколько минут ( в среднем) вы говорите по  сотовому телефону (разовый разговор)</vt:lpstr>
      <vt:lpstr>Сколько раз в день вы говорите по сотовому телефону </vt:lpstr>
      <vt:lpstr>Используете ли вы наушники?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Анкета </dc:title>
  <dc:creator>komp</dc:creator>
  <cp:lastModifiedBy>Int-7</cp:lastModifiedBy>
  <cp:revision>15</cp:revision>
  <dcterms:created xsi:type="dcterms:W3CDTF">2013-10-21T10:06:17Z</dcterms:created>
  <dcterms:modified xsi:type="dcterms:W3CDTF">2013-12-19T05:45:26Z</dcterms:modified>
</cp:coreProperties>
</file>