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9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1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8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6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62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2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7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1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1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2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4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7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vika.ru/2014/09/MK-lapbook.html" TargetMode="External"/><Relationship Id="rId3" Type="http://schemas.openxmlformats.org/officeDocument/2006/relationships/hyperlink" Target="http://izbenka.org/igrovaya/novaya-stranica/chast-9-zavershayushchiy-etap-lepbuk/" TargetMode="External"/><Relationship Id="rId7" Type="http://schemas.openxmlformats.org/officeDocument/2006/relationships/hyperlink" Target="http://english4.me/wp/lapbook-kak-sdelat-anglijskij-dlja-detej/" TargetMode="External"/><Relationship Id="rId2" Type="http://schemas.openxmlformats.org/officeDocument/2006/relationships/hyperlink" Target="http://kengurudetyam.blogspot.ru/2014/07/ecologisheskiy-lepbo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rsust.ucoz.ru/index/rnigi_raskladushki_ili_lapbook/0-21" TargetMode="External"/><Relationship Id="rId5" Type="http://schemas.openxmlformats.org/officeDocument/2006/relationships/hyperlink" Target="https://ojkacademy.wordpress.com/category/lapbook-2/" TargetMode="External"/><Relationship Id="rId4" Type="http://schemas.openxmlformats.org/officeDocument/2006/relationships/hyperlink" Target="http://www.tavika.ru/2014/07/papka.html" TargetMode="External"/><Relationship Id="rId9" Type="http://schemas.openxmlformats.org/officeDocument/2006/relationships/hyperlink" Target="http://catholicblogger1.blogspot.ca/2010_03_01_archiv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627" y="1632374"/>
            <a:ext cx="7766936" cy="1646302"/>
          </a:xfrm>
        </p:spPr>
        <p:txBody>
          <a:bodyPr/>
          <a:lstStyle/>
          <a:p>
            <a:pPr algn="ctr"/>
            <a:r>
              <a:rPr lang="en-US" sz="11500" dirty="0" err="1" smtClean="0">
                <a:solidFill>
                  <a:schemeClr val="accent1">
                    <a:lumMod val="50000"/>
                  </a:schemeClr>
                </a:solidFill>
              </a:rPr>
              <a:t>Lapbook</a:t>
            </a:r>
            <a:r>
              <a:rPr lang="ru-RU" sz="115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1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701" y="3481876"/>
            <a:ext cx="9262533" cy="1096899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спользование на уроках биологии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1440" y="5147735"/>
            <a:ext cx="58047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Автор: Азарова Ольга Васильевна</a:t>
            </a:r>
          </a:p>
          <a:p>
            <a:pPr algn="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МОУ «СОШ № 15»</a:t>
            </a:r>
          </a:p>
          <a:p>
            <a:pPr algn="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Г. Сыктывкар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" y="923330"/>
            <a:ext cx="9968185" cy="5607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4306" y="0"/>
            <a:ext cx="6091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Лэпбук «Сердце»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154430"/>
            <a:ext cx="10139680" cy="57035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1014" y="0"/>
            <a:ext cx="6091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Лэпбук «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Сердце»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015663"/>
            <a:ext cx="9916160" cy="557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5000" y="0"/>
            <a:ext cx="5206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Лэпбук «Лист»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83030"/>
            <a:ext cx="9733280" cy="5474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4480"/>
            <a:ext cx="11649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Лэпбук «Кровеносная система человека»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Используемые сайты: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kengurudetyam.blogspot.ru/2014/07/ecologisheskiy-lepbook.html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http://izbenka.org/igrovaya/novaya-stranica/chast-9-zavershayushchiy-etap-lepbuk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www.tavika.ru/2014/07/papka.html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https://ojkacademy.wordpress.com/category/lapbook-2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ursust.ucoz.ru/index/rnigi_raskladushki_ili_lapbook/0-21</a:t>
            </a:r>
            <a:endParaRPr lang="ru-RU" dirty="0" smtClean="0"/>
          </a:p>
          <a:p>
            <a:r>
              <a:rPr lang="en-US" dirty="0">
                <a:hlinkClick r:id="rId7"/>
              </a:rPr>
              <a:t>http://english4.me/wp/lapbook-kak-sdelat-anglijskij-dlja-detej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www.tavika.ru/2014/09/MK-lapbook.html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catholicblogger1.blogspot.ca/2010_03_01_archive.html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8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Что такое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Lapbook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13290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u="sng" dirty="0" smtClean="0">
                <a:solidFill>
                  <a:schemeClr val="accent1">
                    <a:lumMod val="50000"/>
                  </a:schemeClr>
                </a:solidFill>
              </a:rPr>
              <a:t>«Лэпбук» </a:t>
            </a:r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4400" u="sng" dirty="0" err="1">
                <a:solidFill>
                  <a:schemeClr val="accent1">
                    <a:lumMod val="50000"/>
                  </a:schemeClr>
                </a:solidFill>
              </a:rPr>
              <a:t>lapbook</a:t>
            </a:r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- в дословном переводе с английского значит "наколенная книга" (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lap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- колени,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book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- книга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Родина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лэпбука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Америка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1" y="1402080"/>
            <a:ext cx="9254716" cy="41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Лэпбук – это 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0" y="1632269"/>
            <a:ext cx="10464800" cy="38807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самодельная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интерактивня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папка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 с кармашками, дверками, окошками, подвижными деталями, которые ребенок может доставать, перекладывать, складывать по своему усмотрению.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тематическая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папка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: 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ней собирается материал по какой-то определенной теме.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заключительный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этап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самостоятельной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работы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которую ребенок проделал в ходе изучения данной темы. </a:t>
            </a:r>
          </a:p>
        </p:txBody>
      </p:sp>
    </p:spTree>
    <p:extLst>
      <p:ext uri="{BB962C8B-B14F-4D97-AF65-F5344CB8AC3E}">
        <p14:creationId xmlns:p14="http://schemas.microsoft.com/office/powerpoint/2010/main" val="24807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416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Зачем нужен </a:t>
            </a:r>
            <a:r>
              <a:rPr lang="ru-RU" sz="6000" b="1" dirty="0" err="1" smtClean="0">
                <a:solidFill>
                  <a:schemeClr val="accent6">
                    <a:lumMod val="50000"/>
                  </a:schemeClr>
                </a:solidFill>
              </a:rPr>
              <a:t>лэпбук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2080"/>
            <a:ext cx="9665546" cy="50596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Закрепление и систематизация материала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Ребенок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учится самостоятельно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находить и структурировать информацию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Помогает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ребенку 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его желанию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организовать информацию по изучаемой теме (особенно если ребенок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визуал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Лэпбук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хорошо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подходит для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занятий в группах, где одновременно обучаются дети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разного уровня подготовки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Это просто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интересно!!!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986" y="365760"/>
            <a:ext cx="10829905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Как сделать собственный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лэпбук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6560"/>
            <a:ext cx="9177866" cy="4856479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Продумать 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план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лэпбука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темы, которые будете в нем отображать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каждому пункту плана придумать ту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форму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в котором он будет представлен в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лэпбуке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адо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нарисовать его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эскиз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на котором вы отработаете размещение всех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деталей (на листе формата А4)</a:t>
            </a:r>
          </a:p>
          <a:p>
            <a:pPr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Изготовление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самой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папки.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Эскиз </a:t>
            </a:r>
            <a:r>
              <a:rPr lang="ru-RU" sz="6000" dirty="0" err="1" smtClean="0">
                <a:solidFill>
                  <a:schemeClr val="accent6">
                    <a:lumMod val="50000"/>
                  </a:schemeClr>
                </a:solidFill>
              </a:rPr>
              <a:t>лэпбука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0" y="1930400"/>
            <a:ext cx="5958363" cy="4468773"/>
          </a:xfrm>
        </p:spPr>
      </p:pic>
    </p:spTree>
    <p:extLst>
      <p:ext uri="{BB962C8B-B14F-4D97-AF65-F5344CB8AC3E}">
        <p14:creationId xmlns:p14="http://schemas.microsoft.com/office/powerpoint/2010/main" val="5834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Готовые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</a:rPr>
              <a:t>лэпбуки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31" y="1634038"/>
            <a:ext cx="3727449" cy="4942182"/>
          </a:xfrm>
        </p:spPr>
      </p:pic>
    </p:spTree>
    <p:extLst>
      <p:ext uri="{BB962C8B-B14F-4D97-AF65-F5344CB8AC3E}">
        <p14:creationId xmlns:p14="http://schemas.microsoft.com/office/powerpoint/2010/main" val="12002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354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Лэпбук «Лист»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228090"/>
            <a:ext cx="10008730" cy="56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217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Lapbook:</vt:lpstr>
      <vt:lpstr>Что такое Lapbook?</vt:lpstr>
      <vt:lpstr>Презентация PowerPoint</vt:lpstr>
      <vt:lpstr>Лэпбук – это </vt:lpstr>
      <vt:lpstr>Зачем нужен лэпбук?</vt:lpstr>
      <vt:lpstr>Как сделать собственный лэпбук?</vt:lpstr>
      <vt:lpstr>Эскиз лэпбука</vt:lpstr>
      <vt:lpstr>Готовые лэпбуки</vt:lpstr>
      <vt:lpstr>Лэпбук «Лист»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сайты: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Lapbook</dc:title>
  <dc:creator>Ольга</dc:creator>
  <cp:lastModifiedBy>Ольга</cp:lastModifiedBy>
  <cp:revision>30</cp:revision>
  <dcterms:created xsi:type="dcterms:W3CDTF">2015-02-02T19:51:18Z</dcterms:created>
  <dcterms:modified xsi:type="dcterms:W3CDTF">2015-02-03T15:47:19Z</dcterms:modified>
</cp:coreProperties>
</file>