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A8CE-F18A-4609-A89E-7FABF3DA0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972D3-B1B4-4A2C-B96D-4977CB7EB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BBE94-9B7F-4C28-8D94-07C696FAD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82E61-4355-47CD-9C79-361A6BB16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72220-40CC-4BBC-827E-9C5FD7F8B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4AE98-0762-4BDD-9EC5-A2401C1E7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FDC74-5CA4-40B4-A9FC-65CB3B93C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39B45-2875-42A2-8743-BD5734DEF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6F58F-77C6-4C44-AAEF-CA13BB474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E7152-C736-4F17-979A-CC80EBAC5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E5BA8-FBAF-4D7F-AD6C-C4FF90FEF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BFB2E5-A6DC-47FC-B890-8D1468723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tehoro.ru/rast.html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argreen.ru/goroskop_rastenii/goroskop_rastenii.php" TargetMode="External"/><Relationship Id="rId4" Type="http://schemas.openxmlformats.org/officeDocument/2006/relationships/hyperlink" Target="http://flowersbox.narod.ru/astro/vodoley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Звездное небо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9900"/>
                </a:solidFill>
                <a:latin typeface="Comic Sans MS" pitchFamily="66" charset="0"/>
              </a:rPr>
              <a:t>Астрология комнатных растений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476375" y="1412875"/>
            <a:ext cx="6334125" cy="16859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9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Астрологи</a:t>
            </a:r>
          </a:p>
        </p:txBody>
      </p:sp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6286500" y="5857875"/>
            <a:ext cx="2643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Выполнила группа учащихся </a:t>
            </a:r>
            <a:r>
              <a:rPr lang="ru-RU" dirty="0" smtClean="0">
                <a:solidFill>
                  <a:schemeClr val="bg1"/>
                </a:solidFill>
              </a:rPr>
              <a:t>5-а </a:t>
            </a:r>
            <a:r>
              <a:rPr lang="ru-RU" dirty="0">
                <a:solidFill>
                  <a:schemeClr val="bg1"/>
                </a:solidFill>
              </a:rPr>
              <a:t>класса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скорпи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79513"/>
            <a:ext cx="9144000" cy="803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Comic Sans MS" pitchFamily="66" charset="0"/>
              </a:rPr>
              <a:t>Скорпион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u="sng" smtClean="0">
                <a:latin typeface="Comic Sans MS" pitchFamily="66" charset="0"/>
              </a:rPr>
              <a:t>Кактус</a:t>
            </a:r>
            <a:r>
              <a:rPr lang="ru-RU" sz="2000" b="1" smtClean="0">
                <a:solidFill>
                  <a:srgbClr val="FF0000"/>
                </a:solidFill>
                <a:latin typeface="Comic Sans MS" pitchFamily="66" charset="0"/>
              </a:rPr>
              <a:t> - это растение Скорпиона. Если в доме случаются неожиданные приступы гнева и ярости, заведите кактус, он "потушит" душевный пожар. Скорпионы по натуре люди обидчивые и мстительные. Кактус предохранит их от скверных поступков. Если в доме есть кактус, члены семьи будут делать друг другу меньше замечаний. И самое ценное свойство: поставьте кактус рядом с входной дверью и на подоконниках, и он оградит от нечистой силы.</a:t>
            </a:r>
          </a:p>
        </p:txBody>
      </p:sp>
      <p:pic>
        <p:nvPicPr>
          <p:cNvPr id="10248" name="Picture 8" descr="кактус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3"/>
            <a:ext cx="23256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кактус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3357563"/>
            <a:ext cx="2484437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кактус"/>
          <p:cNvPicPr>
            <a:picLocks noChangeAspect="1" noChangeArrowheads="1"/>
          </p:cNvPicPr>
          <p:nvPr/>
        </p:nvPicPr>
        <p:blipFill>
          <a:blip r:embed="rId5" cstate="print"/>
          <a:srcRect t="12683"/>
          <a:stretch>
            <a:fillRect/>
          </a:stretch>
        </p:blipFill>
        <p:spPr bwMode="auto">
          <a:xfrm>
            <a:off x="2484438" y="4589463"/>
            <a:ext cx="390683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стреле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Comic Sans MS" pitchFamily="66" charset="0"/>
              </a:rPr>
              <a:t>Стрелец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b="1" smtClean="0">
                <a:solidFill>
                  <a:srgbClr val="FF0000"/>
                </a:solidFill>
                <a:latin typeface="Comic Sans MS" pitchFamily="66" charset="0"/>
              </a:rPr>
              <a:t>Стрельцам придется раскошелиться, ведь для них больше всего подходят </a:t>
            </a:r>
            <a:r>
              <a:rPr lang="ru-RU" sz="2000" b="1" u="sng" smtClean="0">
                <a:latin typeface="Comic Sans MS" pitchFamily="66" charset="0"/>
              </a:rPr>
              <a:t>комнатные бонсаи</a:t>
            </a:r>
            <a:r>
              <a:rPr lang="ru-RU" sz="2000" b="1" smtClean="0">
                <a:solidFill>
                  <a:srgbClr val="FF0000"/>
                </a:solidFill>
                <a:latin typeface="Comic Sans MS" pitchFamily="66" charset="0"/>
              </a:rPr>
              <a:t>. Если в доме все измеряется на деньги, бонсаи вернут людей к мыслям о духовном и вечном. Бонсаи помогают легко разгадывать сны, устанавливая связь человека с тонким миром. Обладая крепким тельцем, эти растения повышают иммунитет, охраняют организм от болезней.</a:t>
            </a:r>
          </a:p>
        </p:txBody>
      </p:sp>
      <p:pic>
        <p:nvPicPr>
          <p:cNvPr id="11269" name="Picture 5" descr="бонсаи1"/>
          <p:cNvPicPr>
            <a:picLocks noChangeAspect="1" noChangeArrowheads="1"/>
          </p:cNvPicPr>
          <p:nvPr/>
        </p:nvPicPr>
        <p:blipFill>
          <a:blip r:embed="rId3" cstate="print"/>
          <a:srcRect l="11885" r="11885" b="9000"/>
          <a:stretch>
            <a:fillRect/>
          </a:stretch>
        </p:blipFill>
        <p:spPr bwMode="auto">
          <a:xfrm rot="-536540">
            <a:off x="250825" y="4221163"/>
            <a:ext cx="23082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бонсаи3"/>
          <p:cNvPicPr>
            <a:picLocks noChangeAspect="1" noChangeArrowheads="1"/>
          </p:cNvPicPr>
          <p:nvPr/>
        </p:nvPicPr>
        <p:blipFill>
          <a:blip r:embed="rId4" cstate="print"/>
          <a:srcRect l="16640" r="11885" b="8858"/>
          <a:stretch>
            <a:fillRect/>
          </a:stretch>
        </p:blipFill>
        <p:spPr bwMode="auto">
          <a:xfrm rot="412945">
            <a:off x="6732588" y="4221163"/>
            <a:ext cx="2163762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бонсаи"/>
          <p:cNvPicPr>
            <a:picLocks noChangeAspect="1" noChangeArrowheads="1"/>
          </p:cNvPicPr>
          <p:nvPr/>
        </p:nvPicPr>
        <p:blipFill>
          <a:blip r:embed="rId5" cstate="print"/>
          <a:srcRect l="20206" r="13074"/>
          <a:stretch>
            <a:fillRect/>
          </a:stretch>
        </p:blipFill>
        <p:spPr bwMode="auto">
          <a:xfrm>
            <a:off x="4067175" y="4797425"/>
            <a:ext cx="17764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козер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Comic Sans MS" pitchFamily="66" charset="0"/>
              </a:rPr>
              <a:t>Козерог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FF0000"/>
                </a:solidFill>
                <a:latin typeface="Comic Sans MS" pitchFamily="66" charset="0"/>
              </a:rPr>
              <a:t>Козерог - знак-аскет, поэтому ему подойдет </a:t>
            </a:r>
            <a:r>
              <a:rPr lang="ru-RU" sz="2000" b="1" u="sng" smtClean="0">
                <a:latin typeface="Comic Sans MS" pitchFamily="66" charset="0"/>
              </a:rPr>
              <a:t>толстянка серебристая</a:t>
            </a:r>
            <a:r>
              <a:rPr lang="ru-RU" sz="2000" b="1" smtClean="0">
                <a:solidFill>
                  <a:srgbClr val="FF0000"/>
                </a:solidFill>
                <a:latin typeface="Comic Sans MS" pitchFamily="66" charset="0"/>
              </a:rPr>
              <a:t> (ее еще называют денежным деревом). Мясистые листья этого растения отвлекут от мыслей о нищете. Оно особенно хорошо воздействует на тех, кто работает с деньгами, - бухгалтеров, банкиров. Тревожные мысли о работе, материальной ответственности не дают этим людям расслабиться, тут на помощь и придет толстянка, в доме установится стабильная, спокойная атмосфера. А еще она развивает в человеке трудолюбие.</a:t>
            </a:r>
          </a:p>
        </p:txBody>
      </p:sp>
      <p:pic>
        <p:nvPicPr>
          <p:cNvPr id="12292" name="Picture 4" descr="денежное дерево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04317">
            <a:off x="250825" y="4237038"/>
            <a:ext cx="288131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денежное дерево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4968875"/>
            <a:ext cx="251936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денежное дерев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0538" y="4027488"/>
            <a:ext cx="2303462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водол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Comic Sans MS" pitchFamily="66" charset="0"/>
              </a:rPr>
              <a:t>Водолей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b="1" smtClean="0">
                <a:solidFill>
                  <a:srgbClr val="FF0000"/>
                </a:solidFill>
                <a:latin typeface="Comic Sans MS" pitchFamily="66" charset="0"/>
              </a:rPr>
              <a:t>Водолею стоит завести </a:t>
            </a:r>
            <a:r>
              <a:rPr lang="ru-RU" sz="2000" b="1" u="sng" smtClean="0">
                <a:latin typeface="Comic Sans MS" pitchFamily="66" charset="0"/>
              </a:rPr>
              <a:t>комнатный клен</a:t>
            </a:r>
            <a:r>
              <a:rPr lang="ru-RU" sz="2000" b="1" smtClean="0">
                <a:solidFill>
                  <a:srgbClr val="FF0000"/>
                </a:solidFill>
                <a:latin typeface="Comic Sans MS" pitchFamily="66" charset="0"/>
              </a:rPr>
              <a:t>. Он поможет бороться с грустью, скверными мыслями, тягостными переживаниями. Недовольные всем меланхолики и пессимисты испытают рядом с кленом состояние душевного подъема. Если жизнь скучна, а работа в тягость, посадите клен, он пробудит любовь к людям. Это растение хорошо гасит конфликты, убирая из нашей речи оскорбительные слова и интонации.</a:t>
            </a:r>
          </a:p>
        </p:txBody>
      </p:sp>
      <p:pic>
        <p:nvPicPr>
          <p:cNvPr id="13319" name="Picture 7" descr="комнатный клен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66425">
            <a:off x="323850" y="3716338"/>
            <a:ext cx="2843213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комнатный клен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3500438"/>
            <a:ext cx="2843212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комнатный кле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4305300"/>
            <a:ext cx="19145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рыб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Comic Sans MS" pitchFamily="66" charset="0"/>
              </a:rPr>
              <a:t>Рыбы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FF0000"/>
                </a:solidFill>
                <a:latin typeface="Comic Sans MS" pitchFamily="66" charset="0"/>
              </a:rPr>
              <a:t>Красивый цветок </a:t>
            </a:r>
            <a:r>
              <a:rPr lang="ru-RU" sz="2000" b="1" u="sng" smtClean="0">
                <a:latin typeface="Comic Sans MS" pitchFamily="66" charset="0"/>
              </a:rPr>
              <a:t>орхидея</a:t>
            </a:r>
            <a:r>
              <a:rPr lang="ru-RU" sz="2000" b="1" smtClean="0">
                <a:solidFill>
                  <a:srgbClr val="FF0000"/>
                </a:solidFill>
                <a:latin typeface="Comic Sans MS" pitchFamily="66" charset="0"/>
              </a:rPr>
              <a:t> оберегает возвышенных Рыб от жизненных потрясений. В доме, где есть орхидеи, хочется радоваться жизни, там нет места депрессии. Белые орхидеи очищают помыслы, желтые - вдохновляют на творчество, красные - способны растормошить ленивцев, а розовые - помогут добиться любви окружающих. Эти нежные цветы наведут в организме человека полный порядок, не обойдут вниманием ни одну больную клеточку.</a:t>
            </a:r>
          </a:p>
        </p:txBody>
      </p:sp>
      <p:pic>
        <p:nvPicPr>
          <p:cNvPr id="14341" name="Picture 5" descr="орхидея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47882">
            <a:off x="250825" y="3716338"/>
            <a:ext cx="224472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орхиде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4325" y="3141663"/>
            <a:ext cx="2479675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8" descr="Звездное небо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15150"/>
          </a:xfrm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i="1" smtClean="0">
                <a:solidFill>
                  <a:srgbClr val="C00000"/>
                </a:solidFill>
                <a:latin typeface="Comic Sans MS" pitchFamily="66" charset="0"/>
              </a:rPr>
              <a:t>Вывод: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714375" y="2000250"/>
            <a:ext cx="82153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C00000"/>
                </a:solidFill>
                <a:latin typeface="Comic Sans MS" pitchFamily="66" charset="0"/>
              </a:rPr>
              <a:t>Каждому знаку Зодиака соответствует свое комнатное растение , которое благоприятно влияет на обладателя этого знака.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chemeClr val="bg1"/>
                </a:solidFill>
                <a:latin typeface="Comic Sans MS" pitchFamily="66" charset="0"/>
              </a:rPr>
              <a:t>Источники: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sz="2000" smtClean="0">
                <a:solidFill>
                  <a:schemeClr val="bg1"/>
                </a:solidFill>
                <a:latin typeface="Comic Sans MS" pitchFamily="66" charset="0"/>
              </a:rPr>
              <a:t>Все о ста самых популярных комнатных растениях / Ван дер Неер; Под ред. С.Ю. Раделова. – СПб.: ООО «СЗКЭО «Кристалл», 2006. -  208 с., </a:t>
            </a:r>
            <a:r>
              <a:rPr lang="en-US" sz="2000" smtClean="0">
                <a:solidFill>
                  <a:schemeClr val="bg1"/>
                </a:solidFill>
                <a:latin typeface="Comic Sans MS" pitchFamily="66" charset="0"/>
              </a:rPr>
              <a:t>ISBN 5-9603-0013-3</a:t>
            </a:r>
          </a:p>
          <a:p>
            <a:pPr marL="514350" indent="-514350">
              <a:buFontTx/>
              <a:buAutoNum type="arabicPeriod"/>
            </a:pPr>
            <a:r>
              <a:rPr lang="ru-RU" sz="2000" smtClean="0">
                <a:solidFill>
                  <a:schemeClr val="bg1"/>
                </a:solidFill>
                <a:latin typeface="Comic Sans MS" pitchFamily="66" charset="0"/>
              </a:rPr>
              <a:t>Материалы с сайта </a:t>
            </a:r>
            <a:r>
              <a:rPr lang="en-US" sz="2000" smtClean="0">
                <a:solidFill>
                  <a:srgbClr val="FFFF00"/>
                </a:solidFill>
                <a:latin typeface="Comic Sans MS" pitchFamily="66" charset="0"/>
                <a:hlinkClick r:id="rId3"/>
              </a:rPr>
              <a:t>www.sitehoro.ru/rast.html</a:t>
            </a:r>
            <a:r>
              <a:rPr lang="ru-RU" sz="200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Comic Sans MS" pitchFamily="66" charset="0"/>
              </a:rPr>
              <a:t>- Гороскоп растений.</a:t>
            </a:r>
          </a:p>
          <a:p>
            <a:pPr marL="514350" indent="-514350">
              <a:buFontTx/>
              <a:buAutoNum type="arabicPeriod"/>
            </a:pPr>
            <a:r>
              <a:rPr lang="ru-RU" sz="2000" smtClean="0">
                <a:solidFill>
                  <a:schemeClr val="bg1"/>
                </a:solidFill>
                <a:latin typeface="Comic Sans MS" pitchFamily="66" charset="0"/>
              </a:rPr>
              <a:t>Материалы с сайта </a:t>
            </a:r>
            <a:r>
              <a:rPr lang="en-US" sz="2000" smtClean="0">
                <a:solidFill>
                  <a:schemeClr val="bg1"/>
                </a:solidFill>
                <a:latin typeface="Comic Sans MS" pitchFamily="66" charset="0"/>
                <a:hlinkClick r:id="rId4"/>
              </a:rPr>
              <a:t>http://flowersbox.narod.ru/astro/vodoley.html</a:t>
            </a:r>
            <a:r>
              <a:rPr lang="ru-RU" sz="2000" smtClean="0">
                <a:solidFill>
                  <a:schemeClr val="bg1"/>
                </a:solidFill>
                <a:latin typeface="Comic Sans MS" pitchFamily="66" charset="0"/>
              </a:rPr>
              <a:t> - Астрология растений.</a:t>
            </a:r>
          </a:p>
          <a:p>
            <a:pPr marL="514350" indent="-514350">
              <a:buFontTx/>
              <a:buAutoNum type="arabicPeriod"/>
            </a:pPr>
            <a:r>
              <a:rPr lang="ru-RU" sz="2000" smtClean="0">
                <a:solidFill>
                  <a:schemeClr val="bg1"/>
                </a:solidFill>
                <a:latin typeface="Comic Sans MS" pitchFamily="66" charset="0"/>
              </a:rPr>
              <a:t>Материалы с сайта </a:t>
            </a:r>
            <a:r>
              <a:rPr lang="en-US" sz="2000" smtClean="0">
                <a:solidFill>
                  <a:schemeClr val="bg1"/>
                </a:solidFill>
                <a:latin typeface="Comic Sans MS" pitchFamily="66" charset="0"/>
                <a:hlinkClick r:id="rId5"/>
              </a:rPr>
              <a:t>http://www.stargreen.ru/goroskop_rastenii/goroskop_rastenii.php</a:t>
            </a:r>
            <a:r>
              <a:rPr lang="ru-RU" sz="2000" smtClean="0">
                <a:solidFill>
                  <a:schemeClr val="bg1"/>
                </a:solidFill>
                <a:latin typeface="Comic Sans MS" pitchFamily="66" charset="0"/>
              </a:rPr>
              <a:t> - Астрология растений. Гороскоп комнатных растений.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14313" y="1214438"/>
            <a:ext cx="8643937" cy="452596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Целью нашей работы было узнать и рассказать, какие комнатные растения соответствуют каждому знаку Зодиака.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ов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Comic Sans MS" pitchFamily="66" charset="0"/>
              </a:rPr>
              <a:t>Овен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b="1" smtClean="0">
                <a:solidFill>
                  <a:srgbClr val="FF0000"/>
                </a:solidFill>
                <a:latin typeface="Comic Sans MS" pitchFamily="66" charset="0"/>
              </a:rPr>
              <a:t>Овну больше всего подходит </a:t>
            </a:r>
            <a:r>
              <a:rPr lang="ru-RU" sz="2000" b="1" u="sng" smtClean="0">
                <a:latin typeface="Comic Sans MS" pitchFamily="66" charset="0"/>
              </a:rPr>
              <a:t>азалия</a:t>
            </a:r>
            <a:r>
              <a:rPr lang="ru-RU" sz="2000" b="1" smtClean="0">
                <a:solidFill>
                  <a:srgbClr val="FF0000"/>
                </a:solidFill>
                <a:latin typeface="Comic Sans MS" pitchFamily="66" charset="0"/>
              </a:rPr>
              <a:t>, поддерживающая в доме энергетику бодрости. Этот цветок поможет очистить атмосферу, в которой гуляют сплетни и мелочные мысли. Если хозяин дома мечтает добиться успеха, но боится браться за тяжелую работу, на помощь тоже придет азалия. Она все время незримо тормошит человека, пробуждает его от интеллектуальной спячки.</a:t>
            </a:r>
          </a:p>
        </p:txBody>
      </p:sp>
      <p:pic>
        <p:nvPicPr>
          <p:cNvPr id="3079" name="Picture 7" descr="азалия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39733">
            <a:off x="182563" y="4151313"/>
            <a:ext cx="2341562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азал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702175"/>
            <a:ext cx="277177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теле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Comic Sans MS" pitchFamily="66" charset="0"/>
              </a:rPr>
              <a:t>Телец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13787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b="1" smtClean="0">
                <a:solidFill>
                  <a:srgbClr val="FF0000"/>
                </a:solidFill>
                <a:latin typeface="Comic Sans MS" pitchFamily="66" charset="0"/>
              </a:rPr>
              <a:t>Тельцу стоит развести на подоконнике </a:t>
            </a:r>
            <a:r>
              <a:rPr lang="ru-RU" sz="2000" b="1" u="sng" smtClean="0">
                <a:latin typeface="Comic Sans MS" pitchFamily="66" charset="0"/>
              </a:rPr>
              <a:t>цикламены</a:t>
            </a:r>
            <a:r>
              <a:rPr lang="ru-RU" sz="2000" b="1" smtClean="0">
                <a:solidFill>
                  <a:srgbClr val="FF0000"/>
                </a:solidFill>
                <a:latin typeface="Comic Sans MS" pitchFamily="66" charset="0"/>
              </a:rPr>
              <a:t>. Это растение поможет людям с переменчивым настроением, слабым характером преодолеть замкнутость, научит отстаивать свою точку зрения. Благодаря цикламену в доме будет царить непринужденная атмосфера. Цветок успокоит капризных детей, объединит членов семьи в стремлении делать приятное друг другу.</a:t>
            </a:r>
          </a:p>
        </p:txBody>
      </p:sp>
      <p:pic>
        <p:nvPicPr>
          <p:cNvPr id="4105" name="Picture 9" descr="цикламен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7191">
            <a:off x="179388" y="3716338"/>
            <a:ext cx="2373312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цикламен"/>
          <p:cNvPicPr>
            <a:picLocks noChangeAspect="1" noChangeArrowheads="1"/>
          </p:cNvPicPr>
          <p:nvPr/>
        </p:nvPicPr>
        <p:blipFill>
          <a:blip r:embed="rId4" cstate="print"/>
          <a:srcRect l="8437" t="11308" r="8437" b="7539"/>
          <a:stretch>
            <a:fillRect/>
          </a:stretch>
        </p:blipFill>
        <p:spPr bwMode="auto">
          <a:xfrm rot="611510">
            <a:off x="6516688" y="3933825"/>
            <a:ext cx="2411412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близне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Comic Sans MS" pitchFamily="66" charset="0"/>
              </a:rPr>
              <a:t>Близнецы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b="1" smtClean="0">
                <a:solidFill>
                  <a:srgbClr val="FF0000"/>
                </a:solidFill>
                <a:latin typeface="Comic Sans MS" pitchFamily="66" charset="0"/>
              </a:rPr>
              <a:t>Близнецам особенно подойдет </a:t>
            </a:r>
            <a:r>
              <a:rPr lang="ru-RU" sz="2000" b="1" u="sng" smtClean="0">
                <a:latin typeface="Comic Sans MS" pitchFamily="66" charset="0"/>
              </a:rPr>
              <a:t>традесканция</a:t>
            </a:r>
            <a:r>
              <a:rPr lang="ru-RU" sz="2000" b="1" smtClean="0">
                <a:solidFill>
                  <a:srgbClr val="FF0000"/>
                </a:solidFill>
                <a:latin typeface="Comic Sans MS" pitchFamily="66" charset="0"/>
              </a:rPr>
              <a:t> - растение радости и настоящих чувств. Если в доме часто бывают завистники, страдающие от чужих удач и достижений, немедленно заведите традесканцию. Она нейтрализует "дурной глаз". Это растение развивает в людях чувство юмора, помогает взирать на жизнь с улыбкой. Кроме того, бережет от воспаления легких и бронхитов.</a:t>
            </a:r>
          </a:p>
        </p:txBody>
      </p:sp>
      <p:pic>
        <p:nvPicPr>
          <p:cNvPr id="5126" name="Picture 6" descr="традесканция1"/>
          <p:cNvPicPr>
            <a:picLocks noChangeAspect="1" noChangeArrowheads="1"/>
          </p:cNvPicPr>
          <p:nvPr/>
        </p:nvPicPr>
        <p:blipFill>
          <a:blip r:embed="rId3" cstate="print"/>
          <a:srcRect r="8437"/>
          <a:stretch>
            <a:fillRect/>
          </a:stretch>
        </p:blipFill>
        <p:spPr bwMode="auto">
          <a:xfrm rot="-546666">
            <a:off x="196850" y="4229100"/>
            <a:ext cx="28797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традесканц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3516">
            <a:off x="6372225" y="3429000"/>
            <a:ext cx="24638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р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Comic Sans MS" pitchFamily="66" charset="0"/>
              </a:rPr>
              <a:t>Рак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FF0000"/>
                </a:solidFill>
                <a:latin typeface="Comic Sans MS" pitchFamily="66" charset="0"/>
              </a:rPr>
              <a:t>Рак должен непременно обзавестись</a:t>
            </a:r>
            <a:r>
              <a:rPr lang="ru-RU" sz="2000" b="1" smtClean="0">
                <a:latin typeface="Comic Sans MS" pitchFamily="66" charset="0"/>
              </a:rPr>
              <a:t> </a:t>
            </a:r>
            <a:r>
              <a:rPr lang="ru-RU" sz="2000" b="1" u="sng" smtClean="0">
                <a:latin typeface="Comic Sans MS" pitchFamily="66" charset="0"/>
              </a:rPr>
              <a:t>агавой</a:t>
            </a:r>
            <a:r>
              <a:rPr lang="ru-RU" sz="2000" b="1" smtClean="0">
                <a:solidFill>
                  <a:srgbClr val="FF0000"/>
                </a:solidFill>
                <a:latin typeface="Comic Sans MS" pitchFamily="66" charset="0"/>
              </a:rPr>
              <a:t>. Когда муж и жена постоянно скандалят, а дети страдают от этого, когда в доме остро стоит вопрос "отцов и детей", срочно несите в дом горшок с агавой. Она умиротворяет атмосферу, наполняя ее нежностью. Агава принесет пользу тому, кто уверен, что "правду знает он и его бабушка". Она поможет такому человеку расширить кругозор. Если у кого-то есть проблемы с желудком и кишечником, агава тоже их снимет.</a:t>
            </a:r>
          </a:p>
        </p:txBody>
      </p:sp>
      <p:pic>
        <p:nvPicPr>
          <p:cNvPr id="6149" name="Picture 5" descr="агава1"/>
          <p:cNvPicPr>
            <a:picLocks noChangeAspect="1" noChangeArrowheads="1"/>
          </p:cNvPicPr>
          <p:nvPr/>
        </p:nvPicPr>
        <p:blipFill>
          <a:blip r:embed="rId3" cstate="print"/>
          <a:srcRect l="21091" t="6342" r="11810"/>
          <a:stretch>
            <a:fillRect/>
          </a:stretch>
        </p:blipFill>
        <p:spPr bwMode="auto">
          <a:xfrm rot="-428059">
            <a:off x="182563" y="3986213"/>
            <a:ext cx="2808287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агава"/>
          <p:cNvPicPr>
            <a:picLocks noChangeAspect="1" noChangeArrowheads="1"/>
          </p:cNvPicPr>
          <p:nvPr/>
        </p:nvPicPr>
        <p:blipFill>
          <a:blip r:embed="rId4" cstate="print"/>
          <a:srcRect l="11249" t="7759" r="12373"/>
          <a:stretch>
            <a:fillRect/>
          </a:stretch>
        </p:blipFill>
        <p:spPr bwMode="auto">
          <a:xfrm>
            <a:off x="6815138" y="4005263"/>
            <a:ext cx="2328862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л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Comic Sans MS" pitchFamily="66" charset="0"/>
              </a:rPr>
              <a:t>Лев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FF0000"/>
                </a:solidFill>
                <a:latin typeface="Comic Sans MS" pitchFamily="66" charset="0"/>
              </a:rPr>
              <a:t>Если Льву дорого семейное счастье, то ему надо заводить </a:t>
            </a:r>
            <a:r>
              <a:rPr lang="ru-RU" sz="2000" b="1" u="sng" smtClean="0">
                <a:latin typeface="Comic Sans MS" pitchFamily="66" charset="0"/>
              </a:rPr>
              <a:t>каллу</a:t>
            </a:r>
            <a:r>
              <a:rPr lang="ru-RU" sz="2000" b="1" smtClean="0">
                <a:solidFill>
                  <a:srgbClr val="FF0000"/>
                </a:solidFill>
                <a:latin typeface="Comic Sans MS" pitchFamily="66" charset="0"/>
              </a:rPr>
              <a:t>. Она эффективно переработает отрицательные эмоции спорщиков и упрямцев в звенящую радость. Рядом с ней нет места удрученности и унынию. Она поможет тем, кто болезненно реагирует на любую критику. А еще калла развивает фантазию, делает речь красивой и эмоциональной: теперь словами проникнутся даже ярые оппоненты. Этот цветок благотворно влияет на сердце, оберегает его от инфаркта.</a:t>
            </a:r>
          </a:p>
        </p:txBody>
      </p:sp>
      <p:pic>
        <p:nvPicPr>
          <p:cNvPr id="7173" name="Picture 5" descr="калла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508500"/>
            <a:ext cx="313213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калл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32538">
            <a:off x="179388" y="4292600"/>
            <a:ext cx="316706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д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Comic Sans MS" pitchFamily="66" charset="0"/>
              </a:rPr>
              <a:t>Дева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20891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b="1" u="sng" smtClean="0">
                <a:latin typeface="Comic Sans MS" pitchFamily="66" charset="0"/>
              </a:rPr>
              <a:t>Монстера</a:t>
            </a:r>
            <a:r>
              <a:rPr lang="ru-RU" sz="2000" b="1" smtClean="0">
                <a:solidFill>
                  <a:srgbClr val="FF0000"/>
                </a:solidFill>
                <a:latin typeface="Comic Sans MS" pitchFamily="66" charset="0"/>
              </a:rPr>
              <a:t> просто создана природой для Девы. Это растение призывает к порядку тех, у кого постоянно в голове "каша". Если в доме царит хаос, ни одна вещь не кладется на место, в голове хозяев беспорядочно роятся мысли и бредовые идеи, заведите монстеру, она расставит все по местам. Это растение также предохраняет людей от отравлений.</a:t>
            </a:r>
          </a:p>
        </p:txBody>
      </p:sp>
      <p:pic>
        <p:nvPicPr>
          <p:cNvPr id="8197" name="Picture 5" descr="монстера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738"/>
            <a:ext cx="2411413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монстер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50" y="3500438"/>
            <a:ext cx="2952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ве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Comic Sans MS" pitchFamily="66" charset="0"/>
              </a:rPr>
              <a:t>Весы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46688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FF0000"/>
                </a:solidFill>
                <a:latin typeface="Comic Sans MS" pitchFamily="66" charset="0"/>
              </a:rPr>
              <a:t>Весам очень пригодится </a:t>
            </a:r>
            <a:r>
              <a:rPr lang="ru-RU" sz="2000" b="1" u="sng" smtClean="0">
                <a:latin typeface="Comic Sans MS" pitchFamily="66" charset="0"/>
              </a:rPr>
              <a:t>гортензия</a:t>
            </a:r>
            <a:r>
              <a:rPr lang="ru-RU" sz="2000" b="1" smtClean="0">
                <a:solidFill>
                  <a:srgbClr val="FF0000"/>
                </a:solidFill>
                <a:latin typeface="Comic Sans MS" pitchFamily="66" charset="0"/>
              </a:rPr>
              <a:t>, она избавит всех от чувства болезненной ревности и презрения к людям. Этот цветок принесет пользу и тем, кто витает в облаках и начисто лишен практической жилки, и тем, кто излишне приземлен. Практицизм и мечтательность придут к гармонии. Гортензия обращает внимание человека на красоту тела: в ее присутствии становится легче отказываться от сладкой и жирной еды.</a:t>
            </a:r>
          </a:p>
        </p:txBody>
      </p:sp>
      <p:pic>
        <p:nvPicPr>
          <p:cNvPr id="9221" name="Picture 5" descr="гортензия"/>
          <p:cNvPicPr>
            <a:picLocks noChangeAspect="1" noChangeArrowheads="1"/>
          </p:cNvPicPr>
          <p:nvPr/>
        </p:nvPicPr>
        <p:blipFill>
          <a:blip r:embed="rId3" cstate="print"/>
          <a:srcRect l="14342" r="17717" b="10153"/>
          <a:stretch>
            <a:fillRect/>
          </a:stretch>
        </p:blipFill>
        <p:spPr bwMode="auto">
          <a:xfrm rot="-627894">
            <a:off x="250825" y="3716338"/>
            <a:ext cx="28987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гортензия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4724400"/>
            <a:ext cx="15192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гортензия33"/>
          <p:cNvPicPr>
            <a:picLocks noChangeAspect="1" noChangeArrowheads="1"/>
          </p:cNvPicPr>
          <p:nvPr/>
        </p:nvPicPr>
        <p:blipFill>
          <a:blip r:embed="rId5" cstate="print"/>
          <a:srcRect l="3375" r="5624" b="7669"/>
          <a:stretch>
            <a:fillRect/>
          </a:stretch>
        </p:blipFill>
        <p:spPr bwMode="auto">
          <a:xfrm>
            <a:off x="6230938" y="3824288"/>
            <a:ext cx="2913062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933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Слайд 1</vt:lpstr>
      <vt:lpstr>Слайд 2</vt:lpstr>
      <vt:lpstr>Овен</vt:lpstr>
      <vt:lpstr>Телец</vt:lpstr>
      <vt:lpstr>Близнецы</vt:lpstr>
      <vt:lpstr>Рак</vt:lpstr>
      <vt:lpstr>Лев</vt:lpstr>
      <vt:lpstr>Дева</vt:lpstr>
      <vt:lpstr>Весы</vt:lpstr>
      <vt:lpstr>Скорпион</vt:lpstr>
      <vt:lpstr>Стрелец</vt:lpstr>
      <vt:lpstr>Козерог</vt:lpstr>
      <vt:lpstr>Водолей</vt:lpstr>
      <vt:lpstr>Рыбы</vt:lpstr>
      <vt:lpstr>Вывод:</vt:lpstr>
      <vt:lpstr>Источники:</vt:lpstr>
    </vt:vector>
  </TitlesOfParts>
  <Company>Reanimator 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Астрологи</dc:title>
  <dc:creator>Админ</dc:creator>
  <cp:lastModifiedBy>Михаил</cp:lastModifiedBy>
  <cp:revision>13</cp:revision>
  <dcterms:created xsi:type="dcterms:W3CDTF">2010-04-14T18:05:21Z</dcterms:created>
  <dcterms:modified xsi:type="dcterms:W3CDTF">2015-02-04T14:10:07Z</dcterms:modified>
</cp:coreProperties>
</file>