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B6D2C5-CE40-49E9-9DBE-830F04E5A0C1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9BC0ED-6995-45E4-83CB-DE298784E4E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Роль семьи в музыкальном воспитании ребенка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852936"/>
            <a:ext cx="828092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3200" dirty="0" smtClean="0"/>
              <a:t>Основные задачи</a:t>
            </a:r>
            <a:r>
              <a:rPr lang="en-US" sz="3200" dirty="0" smtClean="0"/>
              <a:t>:</a:t>
            </a:r>
            <a:endParaRPr lang="ru-RU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Рассмотреть музыкальное воспитание детей в семье</a:t>
            </a:r>
            <a:endParaRPr lang="en-US" sz="22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200" dirty="0"/>
              <a:t>Определить </a:t>
            </a:r>
            <a:r>
              <a:rPr lang="ru-RU" sz="2200" dirty="0" smtClean="0"/>
              <a:t>условия </a:t>
            </a:r>
            <a:r>
              <a:rPr lang="ru-RU" sz="2200" dirty="0"/>
              <a:t>для музыкального развития ребенка в </a:t>
            </a:r>
            <a:r>
              <a:rPr lang="ru-RU" sz="2200" dirty="0" smtClean="0"/>
              <a:t>семье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Выделить задачи, формы и методы музыкального воспитания в семье.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Рассмотреть роль семьи в обучении ребенка в детской школе искусств.</a:t>
            </a:r>
            <a:endParaRPr lang="ru-RU" sz="2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870" y="5445224"/>
            <a:ext cx="2143125" cy="140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2537" y="620689"/>
            <a:ext cx="76072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Условия для музыкального развития ребенка в семье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7829" y="4242109"/>
            <a:ext cx="46969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Музыкальное воспитание ребенка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113796" y="2914895"/>
            <a:ext cx="54744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Музыкальные традиции в семье</a:t>
            </a:r>
            <a:endParaRPr lang="ru-RU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127829" y="3345782"/>
            <a:ext cx="40556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Отношение к музыке в семье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127829" y="3799715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Музыкальное образование в семье</a:t>
            </a:r>
            <a:endParaRPr lang="ru-RU" sz="22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307590"/>
            <a:ext cx="3400547" cy="255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3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музыкального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/>
          <a:lstStyle/>
          <a:p>
            <a:r>
              <a:rPr lang="ru-RU" dirty="0" smtClean="0"/>
              <a:t>обогащение духовного мира ребенка</a:t>
            </a:r>
          </a:p>
          <a:p>
            <a:r>
              <a:rPr lang="ru-RU" dirty="0" smtClean="0"/>
              <a:t>развитие музыкальных и творческих способностей</a:t>
            </a:r>
          </a:p>
          <a:p>
            <a:r>
              <a:rPr lang="ru-RU" dirty="0" smtClean="0"/>
              <a:t>способствование общему развитию детей средствами музыки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597506"/>
            <a:ext cx="3941785" cy="30013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71140"/>
            <a:ext cx="3356438" cy="222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5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обучения в семье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r>
              <a:rPr lang="ru-RU" dirty="0" smtClean="0"/>
              <a:t>Наглядно-слуховой  метод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Звучание классики, народной музыки и т.д.</a:t>
            </a:r>
          </a:p>
          <a:p>
            <a:r>
              <a:rPr lang="ru-RU" dirty="0" smtClean="0"/>
              <a:t>Наглядно-зрительный метод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Репродукция картин</a:t>
            </a:r>
          </a:p>
          <a:p>
            <a:r>
              <a:rPr lang="ru-RU" dirty="0" smtClean="0"/>
              <a:t>Словесный метод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Беседа о музыке</a:t>
            </a:r>
          </a:p>
          <a:p>
            <a:r>
              <a:rPr lang="ru-RU" dirty="0" smtClean="0"/>
              <a:t>Практический метод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Игра на инструментах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212976"/>
            <a:ext cx="4512501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6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организации музыкальной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789040"/>
            <a:ext cx="7715200" cy="2836912"/>
          </a:xfrm>
        </p:spPr>
        <p:txBody>
          <a:bodyPr/>
          <a:lstStyle/>
          <a:p>
            <a:r>
              <a:rPr lang="ru-RU" dirty="0" smtClean="0"/>
              <a:t>Слушание музыки</a:t>
            </a:r>
          </a:p>
          <a:p>
            <a:r>
              <a:rPr lang="ru-RU" dirty="0" smtClean="0"/>
              <a:t>Пение с детьми</a:t>
            </a:r>
          </a:p>
          <a:p>
            <a:r>
              <a:rPr lang="ru-RU" dirty="0" smtClean="0"/>
              <a:t>Игра на музыкальных инструментах</a:t>
            </a:r>
          </a:p>
          <a:p>
            <a:r>
              <a:rPr lang="ru-RU" dirty="0" smtClean="0"/>
              <a:t>Игры с музыкой</a:t>
            </a:r>
          </a:p>
          <a:p>
            <a:r>
              <a:rPr lang="ru-RU" dirty="0" smtClean="0"/>
              <a:t>Музыкально-ритмические движения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06993"/>
            <a:ext cx="3456384" cy="326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1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в ДШИ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/>
          <a:lstStyle/>
          <a:p>
            <a:r>
              <a:rPr lang="ru-RU" dirty="0" smtClean="0"/>
              <a:t>Поддержка ребенка </a:t>
            </a:r>
            <a:r>
              <a:rPr lang="ru-RU" dirty="0"/>
              <a:t>в его </a:t>
            </a:r>
            <a:r>
              <a:rPr lang="ru-RU" dirty="0" smtClean="0"/>
              <a:t>успехах и не удачах</a:t>
            </a:r>
          </a:p>
          <a:p>
            <a:r>
              <a:rPr lang="ru-RU" dirty="0" smtClean="0"/>
              <a:t>Помощь в организации учебного процесса</a:t>
            </a:r>
          </a:p>
          <a:p>
            <a:r>
              <a:rPr lang="ru-RU" dirty="0" smtClean="0"/>
              <a:t>Организация самоподготовки</a:t>
            </a:r>
          </a:p>
          <a:p>
            <a:r>
              <a:rPr lang="ru-RU" dirty="0" smtClean="0"/>
              <a:t>Заинтересованность делами ребенка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84" y="4769768"/>
            <a:ext cx="2784310" cy="20882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810" y="3573017"/>
            <a:ext cx="2880320" cy="21602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824" y="4169603"/>
            <a:ext cx="2944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FFFF00"/>
                </a:solidFill>
              </a:rPr>
              <a:t>«Хорошие родители </a:t>
            </a:r>
            <a:endParaRPr lang="ru-RU" sz="2000" i="1" dirty="0" smtClean="0">
              <a:solidFill>
                <a:srgbClr val="FFFF00"/>
              </a:solidFill>
            </a:endParaRPr>
          </a:p>
          <a:p>
            <a:r>
              <a:rPr lang="ru-RU" sz="2000" i="1" dirty="0" smtClean="0">
                <a:solidFill>
                  <a:srgbClr val="FFFF00"/>
                </a:solidFill>
              </a:rPr>
              <a:t>важнее </a:t>
            </a:r>
          </a:p>
          <a:p>
            <a:r>
              <a:rPr lang="ru-RU" sz="2000" i="1" dirty="0" smtClean="0">
                <a:solidFill>
                  <a:srgbClr val="FFFF00"/>
                </a:solidFill>
              </a:rPr>
              <a:t>хороших педагогов»</a:t>
            </a:r>
          </a:p>
          <a:p>
            <a:r>
              <a:rPr lang="ru-RU" sz="2000" i="1" dirty="0" smtClean="0">
                <a:solidFill>
                  <a:srgbClr val="FFFF00"/>
                </a:solidFill>
              </a:rPr>
              <a:t>Г. </a:t>
            </a:r>
            <a:r>
              <a:rPr lang="ru-RU" sz="2000" i="1" dirty="0">
                <a:solidFill>
                  <a:srgbClr val="FFFF00"/>
                </a:solidFill>
              </a:rPr>
              <a:t>Нейгауз</a:t>
            </a:r>
          </a:p>
        </p:txBody>
      </p:sp>
    </p:spTree>
    <p:extLst>
      <p:ext uri="{BB962C8B-B14F-4D97-AF65-F5344CB8AC3E}">
        <p14:creationId xmlns:p14="http://schemas.microsoft.com/office/powerpoint/2010/main" val="279305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124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Роль семьи в музыкальном воспитании ребенка</vt:lpstr>
      <vt:lpstr>Презентация PowerPoint</vt:lpstr>
      <vt:lpstr>Задачи музыкального воспитания</vt:lpstr>
      <vt:lpstr>Методы обучения в семье</vt:lpstr>
      <vt:lpstr>Формы организации музыкальной деятельности</vt:lpstr>
      <vt:lpstr>Обучение в ДШИ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семьи в музыкальном воспитании ребенка</dc:title>
  <dc:creator>а</dc:creator>
  <cp:lastModifiedBy>а</cp:lastModifiedBy>
  <cp:revision>13</cp:revision>
  <dcterms:created xsi:type="dcterms:W3CDTF">2014-03-02T08:56:14Z</dcterms:created>
  <dcterms:modified xsi:type="dcterms:W3CDTF">2014-03-02T11:45:54Z</dcterms:modified>
</cp:coreProperties>
</file>