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205" autoAdjust="0"/>
    <p:restoredTop sz="94660"/>
  </p:normalViewPr>
  <p:slideViewPr>
    <p:cSldViewPr>
      <p:cViewPr varScale="1">
        <p:scale>
          <a:sx n="104" d="100"/>
          <a:sy n="104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1C5A96-5961-493D-9A02-F0722C2954D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AB7F03-D17B-4C35-8BD7-439FE040F758}">
      <dgm:prSet phldrT="[Текст]"/>
      <dgm:spPr/>
      <dgm:t>
        <a:bodyPr/>
        <a:lstStyle/>
        <a:p>
          <a:r>
            <a:rPr lang="ru-RU" b="1" dirty="0" smtClean="0"/>
            <a:t>Внешний облик</a:t>
          </a:r>
          <a:endParaRPr lang="ru-RU" b="1" dirty="0"/>
        </a:p>
      </dgm:t>
    </dgm:pt>
    <dgm:pt modelId="{1B8A87E3-73BF-4300-BE81-726D807AA045}" type="parTrans" cxnId="{130B75E5-E25E-4934-90F9-3EB0BDF117EC}">
      <dgm:prSet/>
      <dgm:spPr/>
      <dgm:t>
        <a:bodyPr/>
        <a:lstStyle/>
        <a:p>
          <a:endParaRPr lang="ru-RU"/>
        </a:p>
      </dgm:t>
    </dgm:pt>
    <dgm:pt modelId="{A3F825D3-491A-44A4-B93F-48A136E11F22}" type="sibTrans" cxnId="{130B75E5-E25E-4934-90F9-3EB0BDF117EC}">
      <dgm:prSet/>
      <dgm:spPr/>
      <dgm:t>
        <a:bodyPr/>
        <a:lstStyle/>
        <a:p>
          <a:endParaRPr lang="ru-RU"/>
        </a:p>
      </dgm:t>
    </dgm:pt>
    <dgm:pt modelId="{EDA3963E-75D8-42C0-BEE9-A747AB1C904E}">
      <dgm:prSet phldrT="[Текст]"/>
      <dgm:spPr/>
      <dgm:t>
        <a:bodyPr/>
        <a:lstStyle/>
        <a:p>
          <a:r>
            <a:rPr lang="ru-RU" dirty="0" smtClean="0"/>
            <a:t>одежда</a:t>
          </a:r>
          <a:endParaRPr lang="ru-RU" dirty="0"/>
        </a:p>
      </dgm:t>
    </dgm:pt>
    <dgm:pt modelId="{7B4C773E-399A-42FA-AD49-B7DA17E049A3}" type="parTrans" cxnId="{9212FA93-5549-4969-89E9-1AC53E09A72B}">
      <dgm:prSet/>
      <dgm:spPr/>
      <dgm:t>
        <a:bodyPr/>
        <a:lstStyle/>
        <a:p>
          <a:endParaRPr lang="ru-RU"/>
        </a:p>
      </dgm:t>
    </dgm:pt>
    <dgm:pt modelId="{494BE7C8-2582-4A70-8644-02654B76C3A9}" type="sibTrans" cxnId="{9212FA93-5549-4969-89E9-1AC53E09A72B}">
      <dgm:prSet/>
      <dgm:spPr/>
      <dgm:t>
        <a:bodyPr/>
        <a:lstStyle/>
        <a:p>
          <a:endParaRPr lang="ru-RU"/>
        </a:p>
      </dgm:t>
    </dgm:pt>
    <dgm:pt modelId="{E509BCFE-A8A4-4A76-A898-3EF8AE445200}">
      <dgm:prSet phldrT="[Текст]"/>
      <dgm:spPr/>
      <dgm:t>
        <a:bodyPr/>
        <a:lstStyle/>
        <a:p>
          <a:r>
            <a:rPr lang="ru-RU" dirty="0" smtClean="0"/>
            <a:t>аксессуары</a:t>
          </a:r>
          <a:endParaRPr lang="ru-RU" dirty="0"/>
        </a:p>
      </dgm:t>
    </dgm:pt>
    <dgm:pt modelId="{85937A85-1FEA-4B4B-9DC4-482A35C433C9}" type="parTrans" cxnId="{15D430BF-1791-4E04-95DC-BD6C7A7341A2}">
      <dgm:prSet/>
      <dgm:spPr/>
      <dgm:t>
        <a:bodyPr/>
        <a:lstStyle/>
        <a:p>
          <a:endParaRPr lang="ru-RU"/>
        </a:p>
      </dgm:t>
    </dgm:pt>
    <dgm:pt modelId="{7E51CB2C-8A0B-4256-96F8-19A780A287D4}" type="sibTrans" cxnId="{15D430BF-1791-4E04-95DC-BD6C7A7341A2}">
      <dgm:prSet/>
      <dgm:spPr/>
      <dgm:t>
        <a:bodyPr/>
        <a:lstStyle/>
        <a:p>
          <a:endParaRPr lang="ru-RU"/>
        </a:p>
      </dgm:t>
    </dgm:pt>
    <dgm:pt modelId="{8B48BF75-48CC-4380-80C8-A768B5347B85}">
      <dgm:prSet phldrT="[Текст]"/>
      <dgm:spPr/>
      <dgm:t>
        <a:bodyPr/>
        <a:lstStyle/>
        <a:p>
          <a:r>
            <a:rPr lang="ru-RU" b="1" dirty="0" smtClean="0"/>
            <a:t>Манеры поведения</a:t>
          </a:r>
          <a:endParaRPr lang="ru-RU" b="1" dirty="0"/>
        </a:p>
      </dgm:t>
    </dgm:pt>
    <dgm:pt modelId="{CD0CB3CC-EAB2-42CA-96AC-B5EC7C3BE9DC}" type="parTrans" cxnId="{302BF400-5182-494D-A4C8-4DB0C52E65AB}">
      <dgm:prSet/>
      <dgm:spPr/>
      <dgm:t>
        <a:bodyPr/>
        <a:lstStyle/>
        <a:p>
          <a:endParaRPr lang="ru-RU"/>
        </a:p>
      </dgm:t>
    </dgm:pt>
    <dgm:pt modelId="{BF1D4FA7-677C-457B-AEBA-041BEBBBF31E}" type="sibTrans" cxnId="{302BF400-5182-494D-A4C8-4DB0C52E65AB}">
      <dgm:prSet/>
      <dgm:spPr/>
      <dgm:t>
        <a:bodyPr/>
        <a:lstStyle/>
        <a:p>
          <a:endParaRPr lang="ru-RU"/>
        </a:p>
      </dgm:t>
    </dgm:pt>
    <dgm:pt modelId="{7EAA3F34-780B-4F7A-A72C-D98059A95117}">
      <dgm:prSet phldrT="[Текст]"/>
      <dgm:spPr/>
      <dgm:t>
        <a:bodyPr/>
        <a:lstStyle/>
        <a:p>
          <a:r>
            <a:rPr lang="ru-RU" dirty="0" smtClean="0"/>
            <a:t>речь</a:t>
          </a:r>
          <a:endParaRPr lang="ru-RU" dirty="0"/>
        </a:p>
      </dgm:t>
    </dgm:pt>
    <dgm:pt modelId="{C6C791CC-9DA8-4114-A71E-3C6E802C1387}" type="parTrans" cxnId="{2800349C-B03E-4996-99B2-8519D8EC32F7}">
      <dgm:prSet/>
      <dgm:spPr/>
      <dgm:t>
        <a:bodyPr/>
        <a:lstStyle/>
        <a:p>
          <a:endParaRPr lang="ru-RU"/>
        </a:p>
      </dgm:t>
    </dgm:pt>
    <dgm:pt modelId="{F61D8FD5-C77C-4148-AD87-9EB7F291DC35}" type="sibTrans" cxnId="{2800349C-B03E-4996-99B2-8519D8EC32F7}">
      <dgm:prSet/>
      <dgm:spPr/>
      <dgm:t>
        <a:bodyPr/>
        <a:lstStyle/>
        <a:p>
          <a:endParaRPr lang="ru-RU"/>
        </a:p>
      </dgm:t>
    </dgm:pt>
    <dgm:pt modelId="{E2FC8615-2044-45B4-B78E-067C5F4F13EC}">
      <dgm:prSet phldrT="[Текст]"/>
      <dgm:spPr/>
      <dgm:t>
        <a:bodyPr/>
        <a:lstStyle/>
        <a:p>
          <a:r>
            <a:rPr lang="ru-RU" dirty="0" smtClean="0"/>
            <a:t>поведение в конфликтной ситуации</a:t>
          </a:r>
          <a:endParaRPr lang="ru-RU" dirty="0"/>
        </a:p>
      </dgm:t>
    </dgm:pt>
    <dgm:pt modelId="{DACD9351-A50E-4F39-A960-EF090F3812BB}" type="sibTrans" cxnId="{72F9A23F-9025-4EE6-9BFB-445E679B8CA9}">
      <dgm:prSet/>
      <dgm:spPr/>
      <dgm:t>
        <a:bodyPr/>
        <a:lstStyle/>
        <a:p>
          <a:endParaRPr lang="ru-RU"/>
        </a:p>
      </dgm:t>
    </dgm:pt>
    <dgm:pt modelId="{4F56A79B-3F94-463A-B0AF-C20ADA95F7CB}" type="parTrans" cxnId="{72F9A23F-9025-4EE6-9BFB-445E679B8CA9}">
      <dgm:prSet/>
      <dgm:spPr/>
      <dgm:t>
        <a:bodyPr/>
        <a:lstStyle/>
        <a:p>
          <a:endParaRPr lang="ru-RU"/>
        </a:p>
      </dgm:t>
    </dgm:pt>
    <dgm:pt modelId="{1246BBC6-0558-4BB9-9349-83C1DF94F810}">
      <dgm:prSet phldrT="[Текст]"/>
      <dgm:spPr/>
      <dgm:t>
        <a:bodyPr/>
        <a:lstStyle/>
        <a:p>
          <a:r>
            <a:rPr lang="ru-RU" dirty="0" smtClean="0"/>
            <a:t>обувь</a:t>
          </a:r>
          <a:endParaRPr lang="ru-RU" dirty="0"/>
        </a:p>
      </dgm:t>
    </dgm:pt>
    <dgm:pt modelId="{280585D5-0ABB-4F93-9668-0586880F06AD}" type="parTrans" cxnId="{1F4FD51B-652F-4338-AFF9-F664257A3E7E}">
      <dgm:prSet/>
      <dgm:spPr/>
      <dgm:t>
        <a:bodyPr/>
        <a:lstStyle/>
        <a:p>
          <a:endParaRPr lang="ru-RU"/>
        </a:p>
      </dgm:t>
    </dgm:pt>
    <dgm:pt modelId="{9D0AF9EB-3210-4F57-840D-F68C4CE38C25}" type="sibTrans" cxnId="{1F4FD51B-652F-4338-AFF9-F664257A3E7E}">
      <dgm:prSet/>
      <dgm:spPr/>
      <dgm:t>
        <a:bodyPr/>
        <a:lstStyle/>
        <a:p>
          <a:endParaRPr lang="ru-RU"/>
        </a:p>
      </dgm:t>
    </dgm:pt>
    <dgm:pt modelId="{CEB35096-F1C3-42C1-B053-EFAD0CB26AB8}">
      <dgm:prSet phldrT="[Текст]"/>
      <dgm:spPr/>
      <dgm:t>
        <a:bodyPr/>
        <a:lstStyle/>
        <a:p>
          <a:r>
            <a:rPr lang="ru-RU" dirty="0" smtClean="0"/>
            <a:t>прическа</a:t>
          </a:r>
          <a:endParaRPr lang="ru-RU" dirty="0"/>
        </a:p>
      </dgm:t>
    </dgm:pt>
    <dgm:pt modelId="{1D261507-ED72-46DC-B6D6-1D569461DE79}" type="parTrans" cxnId="{3162204D-D65C-467D-9C23-196D9B2FDFAD}">
      <dgm:prSet/>
      <dgm:spPr/>
      <dgm:t>
        <a:bodyPr/>
        <a:lstStyle/>
        <a:p>
          <a:endParaRPr lang="ru-RU"/>
        </a:p>
      </dgm:t>
    </dgm:pt>
    <dgm:pt modelId="{72E1009B-DDAE-403B-87D1-E4A13D1ECD45}" type="sibTrans" cxnId="{3162204D-D65C-467D-9C23-196D9B2FDFAD}">
      <dgm:prSet/>
      <dgm:spPr/>
      <dgm:t>
        <a:bodyPr/>
        <a:lstStyle/>
        <a:p>
          <a:endParaRPr lang="ru-RU"/>
        </a:p>
      </dgm:t>
    </dgm:pt>
    <dgm:pt modelId="{BE8B0007-E90D-48D3-802F-1408B18A26B5}">
      <dgm:prSet phldrT="[Текст]"/>
      <dgm:spPr/>
      <dgm:t>
        <a:bodyPr/>
        <a:lstStyle/>
        <a:p>
          <a:r>
            <a:rPr lang="ru-RU" dirty="0" smtClean="0"/>
            <a:t>макияж (для женщин)</a:t>
          </a:r>
          <a:endParaRPr lang="ru-RU" dirty="0"/>
        </a:p>
      </dgm:t>
    </dgm:pt>
    <dgm:pt modelId="{5B06DADA-DFC4-439F-ACBF-2AEDD9D94576}" type="parTrans" cxnId="{7FE7E3D4-31A0-4605-9B60-F9175185FF9E}">
      <dgm:prSet/>
      <dgm:spPr/>
      <dgm:t>
        <a:bodyPr/>
        <a:lstStyle/>
        <a:p>
          <a:endParaRPr lang="ru-RU"/>
        </a:p>
      </dgm:t>
    </dgm:pt>
    <dgm:pt modelId="{86F280EB-78EF-49E7-9208-6C75B06C7776}" type="sibTrans" cxnId="{7FE7E3D4-31A0-4605-9B60-F9175185FF9E}">
      <dgm:prSet/>
      <dgm:spPr/>
      <dgm:t>
        <a:bodyPr/>
        <a:lstStyle/>
        <a:p>
          <a:endParaRPr lang="ru-RU"/>
        </a:p>
      </dgm:t>
    </dgm:pt>
    <dgm:pt modelId="{E11B98B8-6C67-42BF-8E5F-73803B95EE84}">
      <dgm:prSet phldrT="[Текст]"/>
      <dgm:spPr/>
      <dgm:t>
        <a:bodyPr/>
        <a:lstStyle/>
        <a:p>
          <a:r>
            <a:rPr lang="ru-RU" dirty="0" smtClean="0"/>
            <a:t>походка</a:t>
          </a:r>
          <a:endParaRPr lang="ru-RU" dirty="0"/>
        </a:p>
      </dgm:t>
    </dgm:pt>
    <dgm:pt modelId="{12379FAF-7CA8-4454-996B-B88F0EFE57B1}" type="parTrans" cxnId="{2B31D20A-3977-497F-8072-CC30AB9B2103}">
      <dgm:prSet/>
      <dgm:spPr/>
      <dgm:t>
        <a:bodyPr/>
        <a:lstStyle/>
        <a:p>
          <a:endParaRPr lang="ru-RU"/>
        </a:p>
      </dgm:t>
    </dgm:pt>
    <dgm:pt modelId="{FB7BCD15-1841-454C-AEB1-234F831E8E97}" type="sibTrans" cxnId="{2B31D20A-3977-497F-8072-CC30AB9B2103}">
      <dgm:prSet/>
      <dgm:spPr/>
      <dgm:t>
        <a:bodyPr/>
        <a:lstStyle/>
        <a:p>
          <a:endParaRPr lang="ru-RU"/>
        </a:p>
      </dgm:t>
    </dgm:pt>
    <dgm:pt modelId="{3A6B72AB-C799-488B-B0D9-C3D3D86049DD}">
      <dgm:prSet phldrT="[Текст]"/>
      <dgm:spPr/>
      <dgm:t>
        <a:bodyPr/>
        <a:lstStyle/>
        <a:p>
          <a:r>
            <a:rPr lang="ru-RU" dirty="0" smtClean="0"/>
            <a:t>умение общаться</a:t>
          </a:r>
          <a:endParaRPr lang="ru-RU" dirty="0"/>
        </a:p>
      </dgm:t>
    </dgm:pt>
    <dgm:pt modelId="{DF399C68-4A26-4023-A483-4819E4CB5439}" type="parTrans" cxnId="{6A8A1A05-18DA-4E33-9300-8D4DBD06834F}">
      <dgm:prSet/>
      <dgm:spPr/>
      <dgm:t>
        <a:bodyPr/>
        <a:lstStyle/>
        <a:p>
          <a:endParaRPr lang="ru-RU"/>
        </a:p>
      </dgm:t>
    </dgm:pt>
    <dgm:pt modelId="{78A71CCC-4010-463F-A376-AA5D657D1E5D}" type="sibTrans" cxnId="{6A8A1A05-18DA-4E33-9300-8D4DBD06834F}">
      <dgm:prSet/>
      <dgm:spPr/>
      <dgm:t>
        <a:bodyPr/>
        <a:lstStyle/>
        <a:p>
          <a:endParaRPr lang="ru-RU"/>
        </a:p>
      </dgm:t>
    </dgm:pt>
    <dgm:pt modelId="{041E4245-DBCD-4B43-9BFA-05E99A25FC37}">
      <dgm:prSet phldrT="[Текст]"/>
      <dgm:spPr/>
      <dgm:t>
        <a:bodyPr/>
        <a:lstStyle/>
        <a:p>
          <a:r>
            <a:rPr lang="ru-RU" dirty="0" smtClean="0"/>
            <a:t>жесты</a:t>
          </a:r>
          <a:endParaRPr lang="ru-RU" dirty="0"/>
        </a:p>
      </dgm:t>
    </dgm:pt>
    <dgm:pt modelId="{C9690DF8-B378-4B9C-BA50-425C4521C03C}" type="parTrans" cxnId="{A8162D47-5BC2-483A-AD69-18B4ACD7760F}">
      <dgm:prSet/>
      <dgm:spPr/>
      <dgm:t>
        <a:bodyPr/>
        <a:lstStyle/>
        <a:p>
          <a:endParaRPr lang="ru-RU"/>
        </a:p>
      </dgm:t>
    </dgm:pt>
    <dgm:pt modelId="{B11BDD15-38E8-4043-8722-29AE789FC646}" type="sibTrans" cxnId="{A8162D47-5BC2-483A-AD69-18B4ACD7760F}">
      <dgm:prSet/>
      <dgm:spPr/>
      <dgm:t>
        <a:bodyPr/>
        <a:lstStyle/>
        <a:p>
          <a:endParaRPr lang="ru-RU"/>
        </a:p>
      </dgm:t>
    </dgm:pt>
    <dgm:pt modelId="{23624EB0-91A5-4102-B74D-572EB7C32F51}" type="pres">
      <dgm:prSet presAssocID="{6C1C5A96-5961-493D-9A02-F0722C2954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0AA92A-B471-4370-9B2D-13E71D3B3CC6}" type="pres">
      <dgm:prSet presAssocID="{20AB7F03-D17B-4C35-8BD7-439FE040F758}" presName="composite" presStyleCnt="0"/>
      <dgm:spPr/>
    </dgm:pt>
    <dgm:pt modelId="{A8C7AAA1-BFB1-4E40-9754-B8513C23D8F6}" type="pres">
      <dgm:prSet presAssocID="{20AB7F03-D17B-4C35-8BD7-439FE040F75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E0BA8C-3819-44E0-A339-112E3EF03895}" type="pres">
      <dgm:prSet presAssocID="{20AB7F03-D17B-4C35-8BD7-439FE040F75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EDECB-1DBD-414F-A02B-A0BA22AF3B3F}" type="pres">
      <dgm:prSet presAssocID="{A3F825D3-491A-44A4-B93F-48A136E11F22}" presName="space" presStyleCnt="0"/>
      <dgm:spPr/>
    </dgm:pt>
    <dgm:pt modelId="{DBF151F6-1199-48B6-A700-26D4AD0EE434}" type="pres">
      <dgm:prSet presAssocID="{8B48BF75-48CC-4380-80C8-A768B5347B85}" presName="composite" presStyleCnt="0"/>
      <dgm:spPr/>
    </dgm:pt>
    <dgm:pt modelId="{67E38557-1B5A-4233-A07B-DF76DC5CF866}" type="pres">
      <dgm:prSet presAssocID="{8B48BF75-48CC-4380-80C8-A768B5347B8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C1760-9FF8-4EB1-93D6-E1388C0022BB}" type="pres">
      <dgm:prSet presAssocID="{8B48BF75-48CC-4380-80C8-A768B5347B85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D8F4FC-3F62-4778-AE88-8A6C760530FF}" type="presOf" srcId="{E509BCFE-A8A4-4A76-A898-3EF8AE445200}" destId="{0CE0BA8C-3819-44E0-A339-112E3EF03895}" srcOrd="0" destOrd="3" presId="urn:microsoft.com/office/officeart/2005/8/layout/hList1"/>
    <dgm:cxn modelId="{2800349C-B03E-4996-99B2-8519D8EC32F7}" srcId="{8B48BF75-48CC-4380-80C8-A768B5347B85}" destId="{7EAA3F34-780B-4F7A-A72C-D98059A95117}" srcOrd="0" destOrd="0" parTransId="{C6C791CC-9DA8-4114-A71E-3C6E802C1387}" sibTransId="{F61D8FD5-C77C-4148-AD87-9EB7F291DC35}"/>
    <dgm:cxn modelId="{874CEC3D-37F8-4413-BEDF-F8A77808470C}" type="presOf" srcId="{041E4245-DBCD-4B43-9BFA-05E99A25FC37}" destId="{358C1760-9FF8-4EB1-93D6-E1388C0022BB}" srcOrd="0" destOrd="2" presId="urn:microsoft.com/office/officeart/2005/8/layout/hList1"/>
    <dgm:cxn modelId="{302BF400-5182-494D-A4C8-4DB0C52E65AB}" srcId="{6C1C5A96-5961-493D-9A02-F0722C2954DB}" destId="{8B48BF75-48CC-4380-80C8-A768B5347B85}" srcOrd="1" destOrd="0" parTransId="{CD0CB3CC-EAB2-42CA-96AC-B5EC7C3BE9DC}" sibTransId="{BF1D4FA7-677C-457B-AEBA-041BEBBBF31E}"/>
    <dgm:cxn modelId="{EE711F06-2A74-4B5E-BA46-1D2C87B33212}" type="presOf" srcId="{8B48BF75-48CC-4380-80C8-A768B5347B85}" destId="{67E38557-1B5A-4233-A07B-DF76DC5CF866}" srcOrd="0" destOrd="0" presId="urn:microsoft.com/office/officeart/2005/8/layout/hList1"/>
    <dgm:cxn modelId="{7B498334-C767-48FD-B4FB-186920B0D3E7}" type="presOf" srcId="{E11B98B8-6C67-42BF-8E5F-73803B95EE84}" destId="{358C1760-9FF8-4EB1-93D6-E1388C0022BB}" srcOrd="0" destOrd="1" presId="urn:microsoft.com/office/officeart/2005/8/layout/hList1"/>
    <dgm:cxn modelId="{E1A1EDD0-3BAC-43B6-9279-504B3E34E182}" type="presOf" srcId="{3A6B72AB-C799-488B-B0D9-C3D3D86049DD}" destId="{358C1760-9FF8-4EB1-93D6-E1388C0022BB}" srcOrd="0" destOrd="3" presId="urn:microsoft.com/office/officeart/2005/8/layout/hList1"/>
    <dgm:cxn modelId="{130B75E5-E25E-4934-90F9-3EB0BDF117EC}" srcId="{6C1C5A96-5961-493D-9A02-F0722C2954DB}" destId="{20AB7F03-D17B-4C35-8BD7-439FE040F758}" srcOrd="0" destOrd="0" parTransId="{1B8A87E3-73BF-4300-BE81-726D807AA045}" sibTransId="{A3F825D3-491A-44A4-B93F-48A136E11F22}"/>
    <dgm:cxn modelId="{1F4FD51B-652F-4338-AFF9-F664257A3E7E}" srcId="{20AB7F03-D17B-4C35-8BD7-439FE040F758}" destId="{1246BBC6-0558-4BB9-9349-83C1DF94F810}" srcOrd="1" destOrd="0" parTransId="{280585D5-0ABB-4F93-9668-0586880F06AD}" sibTransId="{9D0AF9EB-3210-4F57-840D-F68C4CE38C25}"/>
    <dgm:cxn modelId="{6A8A1A05-18DA-4E33-9300-8D4DBD06834F}" srcId="{8B48BF75-48CC-4380-80C8-A768B5347B85}" destId="{3A6B72AB-C799-488B-B0D9-C3D3D86049DD}" srcOrd="3" destOrd="0" parTransId="{DF399C68-4A26-4023-A483-4819E4CB5439}" sibTransId="{78A71CCC-4010-463F-A376-AA5D657D1E5D}"/>
    <dgm:cxn modelId="{B7012FFA-0DFD-440C-B0EB-99949749A22D}" type="presOf" srcId="{1246BBC6-0558-4BB9-9349-83C1DF94F810}" destId="{0CE0BA8C-3819-44E0-A339-112E3EF03895}" srcOrd="0" destOrd="1" presId="urn:microsoft.com/office/officeart/2005/8/layout/hList1"/>
    <dgm:cxn modelId="{9212FA93-5549-4969-89E9-1AC53E09A72B}" srcId="{20AB7F03-D17B-4C35-8BD7-439FE040F758}" destId="{EDA3963E-75D8-42C0-BEE9-A747AB1C904E}" srcOrd="0" destOrd="0" parTransId="{7B4C773E-399A-42FA-AD49-B7DA17E049A3}" sibTransId="{494BE7C8-2582-4A70-8644-02654B76C3A9}"/>
    <dgm:cxn modelId="{1207CB9E-B7A9-4588-8C2A-22FC7C17F595}" type="presOf" srcId="{CEB35096-F1C3-42C1-B053-EFAD0CB26AB8}" destId="{0CE0BA8C-3819-44E0-A339-112E3EF03895}" srcOrd="0" destOrd="2" presId="urn:microsoft.com/office/officeart/2005/8/layout/hList1"/>
    <dgm:cxn modelId="{7FE7E3D4-31A0-4605-9B60-F9175185FF9E}" srcId="{20AB7F03-D17B-4C35-8BD7-439FE040F758}" destId="{BE8B0007-E90D-48D3-802F-1408B18A26B5}" srcOrd="4" destOrd="0" parTransId="{5B06DADA-DFC4-439F-ACBF-2AEDD9D94576}" sibTransId="{86F280EB-78EF-49E7-9208-6C75B06C7776}"/>
    <dgm:cxn modelId="{E90D8940-4CC4-4022-9477-F902293AAC35}" type="presOf" srcId="{E2FC8615-2044-45B4-B78E-067C5F4F13EC}" destId="{358C1760-9FF8-4EB1-93D6-E1388C0022BB}" srcOrd="0" destOrd="4" presId="urn:microsoft.com/office/officeart/2005/8/layout/hList1"/>
    <dgm:cxn modelId="{15D430BF-1791-4E04-95DC-BD6C7A7341A2}" srcId="{20AB7F03-D17B-4C35-8BD7-439FE040F758}" destId="{E509BCFE-A8A4-4A76-A898-3EF8AE445200}" srcOrd="3" destOrd="0" parTransId="{85937A85-1FEA-4B4B-9DC4-482A35C433C9}" sibTransId="{7E51CB2C-8A0B-4256-96F8-19A780A287D4}"/>
    <dgm:cxn modelId="{F2BEAD6D-0F78-4DD0-949B-27C7A45C8ECC}" type="presOf" srcId="{20AB7F03-D17B-4C35-8BD7-439FE040F758}" destId="{A8C7AAA1-BFB1-4E40-9754-B8513C23D8F6}" srcOrd="0" destOrd="0" presId="urn:microsoft.com/office/officeart/2005/8/layout/hList1"/>
    <dgm:cxn modelId="{E1AE6242-B225-4FAB-B432-2B32A1555E33}" type="presOf" srcId="{BE8B0007-E90D-48D3-802F-1408B18A26B5}" destId="{0CE0BA8C-3819-44E0-A339-112E3EF03895}" srcOrd="0" destOrd="4" presId="urn:microsoft.com/office/officeart/2005/8/layout/hList1"/>
    <dgm:cxn modelId="{2B31D20A-3977-497F-8072-CC30AB9B2103}" srcId="{8B48BF75-48CC-4380-80C8-A768B5347B85}" destId="{E11B98B8-6C67-42BF-8E5F-73803B95EE84}" srcOrd="1" destOrd="0" parTransId="{12379FAF-7CA8-4454-996B-B88F0EFE57B1}" sibTransId="{FB7BCD15-1841-454C-AEB1-234F831E8E97}"/>
    <dgm:cxn modelId="{3B59F713-E209-4E93-AD55-AB1574C3EAFA}" type="presOf" srcId="{7EAA3F34-780B-4F7A-A72C-D98059A95117}" destId="{358C1760-9FF8-4EB1-93D6-E1388C0022BB}" srcOrd="0" destOrd="0" presId="urn:microsoft.com/office/officeart/2005/8/layout/hList1"/>
    <dgm:cxn modelId="{3162204D-D65C-467D-9C23-196D9B2FDFAD}" srcId="{20AB7F03-D17B-4C35-8BD7-439FE040F758}" destId="{CEB35096-F1C3-42C1-B053-EFAD0CB26AB8}" srcOrd="2" destOrd="0" parTransId="{1D261507-ED72-46DC-B6D6-1D569461DE79}" sibTransId="{72E1009B-DDAE-403B-87D1-E4A13D1ECD45}"/>
    <dgm:cxn modelId="{72F9A23F-9025-4EE6-9BFB-445E679B8CA9}" srcId="{8B48BF75-48CC-4380-80C8-A768B5347B85}" destId="{E2FC8615-2044-45B4-B78E-067C5F4F13EC}" srcOrd="4" destOrd="0" parTransId="{4F56A79B-3F94-463A-B0AF-C20ADA95F7CB}" sibTransId="{DACD9351-A50E-4F39-A960-EF090F3812BB}"/>
    <dgm:cxn modelId="{F5A5247D-4E80-4075-8FB9-A31552CBF552}" type="presOf" srcId="{EDA3963E-75D8-42C0-BEE9-A747AB1C904E}" destId="{0CE0BA8C-3819-44E0-A339-112E3EF03895}" srcOrd="0" destOrd="0" presId="urn:microsoft.com/office/officeart/2005/8/layout/hList1"/>
    <dgm:cxn modelId="{4790E00E-627D-4EF5-80B2-CCCF4C802BE3}" type="presOf" srcId="{6C1C5A96-5961-493D-9A02-F0722C2954DB}" destId="{23624EB0-91A5-4102-B74D-572EB7C32F51}" srcOrd="0" destOrd="0" presId="urn:microsoft.com/office/officeart/2005/8/layout/hList1"/>
    <dgm:cxn modelId="{A8162D47-5BC2-483A-AD69-18B4ACD7760F}" srcId="{8B48BF75-48CC-4380-80C8-A768B5347B85}" destId="{041E4245-DBCD-4B43-9BFA-05E99A25FC37}" srcOrd="2" destOrd="0" parTransId="{C9690DF8-B378-4B9C-BA50-425C4521C03C}" sibTransId="{B11BDD15-38E8-4043-8722-29AE789FC646}"/>
    <dgm:cxn modelId="{607B59E4-F2D8-4288-951D-349BFCA76AA1}" type="presParOf" srcId="{23624EB0-91A5-4102-B74D-572EB7C32F51}" destId="{970AA92A-B471-4370-9B2D-13E71D3B3CC6}" srcOrd="0" destOrd="0" presId="urn:microsoft.com/office/officeart/2005/8/layout/hList1"/>
    <dgm:cxn modelId="{964B722A-1029-4EE2-A391-1D206358FAA8}" type="presParOf" srcId="{970AA92A-B471-4370-9B2D-13E71D3B3CC6}" destId="{A8C7AAA1-BFB1-4E40-9754-B8513C23D8F6}" srcOrd="0" destOrd="0" presId="urn:microsoft.com/office/officeart/2005/8/layout/hList1"/>
    <dgm:cxn modelId="{99CB68BE-7DDD-4358-8005-84D4A0A24311}" type="presParOf" srcId="{970AA92A-B471-4370-9B2D-13E71D3B3CC6}" destId="{0CE0BA8C-3819-44E0-A339-112E3EF03895}" srcOrd="1" destOrd="0" presId="urn:microsoft.com/office/officeart/2005/8/layout/hList1"/>
    <dgm:cxn modelId="{CEB6B4CC-DCBD-4A54-A40C-9099B6E3A62C}" type="presParOf" srcId="{23624EB0-91A5-4102-B74D-572EB7C32F51}" destId="{8AAEDECB-1DBD-414F-A02B-A0BA22AF3B3F}" srcOrd="1" destOrd="0" presId="urn:microsoft.com/office/officeart/2005/8/layout/hList1"/>
    <dgm:cxn modelId="{B98FFF51-6933-4DCC-8388-B97711651199}" type="presParOf" srcId="{23624EB0-91A5-4102-B74D-572EB7C32F51}" destId="{DBF151F6-1199-48B6-A700-26D4AD0EE434}" srcOrd="2" destOrd="0" presId="urn:microsoft.com/office/officeart/2005/8/layout/hList1"/>
    <dgm:cxn modelId="{AB6BB468-86C6-48C3-9B13-69D36FA9D2A4}" type="presParOf" srcId="{DBF151F6-1199-48B6-A700-26D4AD0EE434}" destId="{67E38557-1B5A-4233-A07B-DF76DC5CF866}" srcOrd="0" destOrd="0" presId="urn:microsoft.com/office/officeart/2005/8/layout/hList1"/>
    <dgm:cxn modelId="{8ECF3208-E7C4-4E7B-B2C5-7941885ADDA3}" type="presParOf" srcId="{DBF151F6-1199-48B6-A700-26D4AD0EE434}" destId="{358C1760-9FF8-4EB1-93D6-E1388C0022BB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7CCC68-03E5-4964-85AF-9C0F214DFB6B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E7B908-FA8D-4C06-ABCD-200EC3857D0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Дипломат</a:t>
          </a:r>
          <a:endParaRPr lang="ru-RU" dirty="0">
            <a:solidFill>
              <a:schemeClr val="tx1"/>
            </a:solidFill>
          </a:endParaRPr>
        </a:p>
      </dgm:t>
    </dgm:pt>
    <dgm:pt modelId="{6DC5C8B1-11A7-4969-8B4D-2D04FCF9AE17}" type="parTrans" cxnId="{A09D8E3D-4581-46E3-8CD6-13E85D10B056}">
      <dgm:prSet/>
      <dgm:spPr/>
      <dgm:t>
        <a:bodyPr/>
        <a:lstStyle/>
        <a:p>
          <a:endParaRPr lang="ru-RU"/>
        </a:p>
      </dgm:t>
    </dgm:pt>
    <dgm:pt modelId="{9D3BF81C-013E-45E3-8788-F9F219091FE8}" type="sibTrans" cxnId="{A09D8E3D-4581-46E3-8CD6-13E85D10B056}">
      <dgm:prSet/>
      <dgm:spPr/>
      <dgm:t>
        <a:bodyPr/>
        <a:lstStyle/>
        <a:p>
          <a:endParaRPr lang="ru-RU"/>
        </a:p>
      </dgm:t>
    </dgm:pt>
    <dgm:pt modelId="{106F6958-0DD4-440A-9A28-AF34C869A848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7C636F1-DD73-4D60-8525-7314B46F8EE1}" type="parTrans" cxnId="{FC9CB84D-42DC-4BAE-B4AB-D607B4322C79}">
      <dgm:prSet/>
      <dgm:spPr/>
      <dgm:t>
        <a:bodyPr/>
        <a:lstStyle/>
        <a:p>
          <a:endParaRPr lang="ru-RU"/>
        </a:p>
      </dgm:t>
    </dgm:pt>
    <dgm:pt modelId="{FB65CA4A-E569-4F5A-889A-BD2C79D915B6}" type="sibTrans" cxnId="{FC9CB84D-42DC-4BAE-B4AB-D607B4322C79}">
      <dgm:prSet/>
      <dgm:spPr/>
      <dgm:t>
        <a:bodyPr/>
        <a:lstStyle/>
        <a:p>
          <a:endParaRPr lang="ru-RU"/>
        </a:p>
      </dgm:t>
    </dgm:pt>
    <dgm:pt modelId="{D240C401-12CF-41CD-96E9-1EFA4453697C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E0A1E1F6-A49C-4D40-9E17-359E9BB508F3}" type="parTrans" cxnId="{D2187FFB-6C5E-489E-917B-871C8BA39059}">
      <dgm:prSet/>
      <dgm:spPr/>
      <dgm:t>
        <a:bodyPr/>
        <a:lstStyle/>
        <a:p>
          <a:endParaRPr lang="ru-RU"/>
        </a:p>
      </dgm:t>
    </dgm:pt>
    <dgm:pt modelId="{C6C81E23-D3CD-481A-AC23-4EC529A41CCD}" type="sibTrans" cxnId="{D2187FFB-6C5E-489E-917B-871C8BA39059}">
      <dgm:prSet/>
      <dgm:spPr/>
      <dgm:t>
        <a:bodyPr/>
        <a:lstStyle/>
        <a:p>
          <a:endParaRPr lang="ru-RU"/>
        </a:p>
      </dgm:t>
    </dgm:pt>
    <dgm:pt modelId="{44E0EE5E-E43F-45C4-B9E8-A610B30060AE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06E7BB08-0E1E-4819-BDB6-969CEB8D74C9}" type="parTrans" cxnId="{21B2C9F0-0501-4CEC-A88E-C5D5F30C0715}">
      <dgm:prSet/>
      <dgm:spPr/>
      <dgm:t>
        <a:bodyPr/>
        <a:lstStyle/>
        <a:p>
          <a:endParaRPr lang="ru-RU"/>
        </a:p>
      </dgm:t>
    </dgm:pt>
    <dgm:pt modelId="{EB968C7D-C75D-426F-91B7-A0E1C2AFEC61}" type="sibTrans" cxnId="{21B2C9F0-0501-4CEC-A88E-C5D5F30C0715}">
      <dgm:prSet/>
      <dgm:spPr/>
      <dgm:t>
        <a:bodyPr/>
        <a:lstStyle/>
        <a:p>
          <a:endParaRPr lang="ru-RU"/>
        </a:p>
      </dgm:t>
    </dgm:pt>
    <dgm:pt modelId="{8BE92D2A-0A8F-4D55-8A48-A35A2174216C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A34BDCA3-0DB5-4578-BFCA-DBDBF20CAFC4}" type="parTrans" cxnId="{F68E6086-9BD9-4C1B-BD59-1711671A4BD2}">
      <dgm:prSet/>
      <dgm:spPr/>
      <dgm:t>
        <a:bodyPr/>
        <a:lstStyle/>
        <a:p>
          <a:endParaRPr lang="ru-RU"/>
        </a:p>
      </dgm:t>
    </dgm:pt>
    <dgm:pt modelId="{6ECF7509-FBD6-47E5-A7FB-FC7289B558DE}" type="sibTrans" cxnId="{F68E6086-9BD9-4C1B-BD59-1711671A4BD2}">
      <dgm:prSet/>
      <dgm:spPr/>
      <dgm:t>
        <a:bodyPr/>
        <a:lstStyle/>
        <a:p>
          <a:endParaRPr lang="ru-RU"/>
        </a:p>
      </dgm:t>
    </dgm:pt>
    <dgm:pt modelId="{162EE423-E6BE-4105-AA6E-FC2EDF65BF26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6ABD10A-A1FD-453A-8F18-CD377BE33ED8}" type="parTrans" cxnId="{225FC5B1-3DCA-4290-8D5C-BBC944C75B36}">
      <dgm:prSet/>
      <dgm:spPr/>
      <dgm:t>
        <a:bodyPr/>
        <a:lstStyle/>
        <a:p>
          <a:endParaRPr lang="ru-RU"/>
        </a:p>
      </dgm:t>
    </dgm:pt>
    <dgm:pt modelId="{D1E89CDE-5EAA-40A2-99CF-B4762F162D91}" type="sibTrans" cxnId="{225FC5B1-3DCA-4290-8D5C-BBC944C75B36}">
      <dgm:prSet/>
      <dgm:spPr/>
      <dgm:t>
        <a:bodyPr/>
        <a:lstStyle/>
        <a:p>
          <a:endParaRPr lang="ru-RU"/>
        </a:p>
      </dgm:t>
    </dgm:pt>
    <dgm:pt modelId="{0FF754E1-5786-4B73-AAF3-EB2AE2341B08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439B60A3-B462-4BE8-8986-8D4C9F09FF3C}" type="parTrans" cxnId="{27BF50DC-7310-484B-A08E-A00545A7C635}">
      <dgm:prSet/>
      <dgm:spPr/>
      <dgm:t>
        <a:bodyPr/>
        <a:lstStyle/>
        <a:p>
          <a:endParaRPr lang="ru-RU"/>
        </a:p>
      </dgm:t>
    </dgm:pt>
    <dgm:pt modelId="{71E6935A-F394-46D1-837A-CF61C901BDAF}" type="sibTrans" cxnId="{27BF50DC-7310-484B-A08E-A00545A7C635}">
      <dgm:prSet/>
      <dgm:spPr/>
      <dgm:t>
        <a:bodyPr/>
        <a:lstStyle/>
        <a:p>
          <a:endParaRPr lang="ru-RU"/>
        </a:p>
      </dgm:t>
    </dgm:pt>
    <dgm:pt modelId="{CCB9FC1C-E8DB-44CB-92AD-AB0501A1363A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54A0E433-4227-4336-A334-8DE432E0A7D5}" type="parTrans" cxnId="{5E07D936-20C8-4C7B-9F73-1434F570892D}">
      <dgm:prSet/>
      <dgm:spPr/>
      <dgm:t>
        <a:bodyPr/>
        <a:lstStyle/>
        <a:p>
          <a:endParaRPr lang="ru-RU"/>
        </a:p>
      </dgm:t>
    </dgm:pt>
    <dgm:pt modelId="{028C19D2-F181-471A-873C-3B5E5A1B0C6A}" type="sibTrans" cxnId="{5E07D936-20C8-4C7B-9F73-1434F570892D}">
      <dgm:prSet/>
      <dgm:spPr/>
      <dgm:t>
        <a:bodyPr/>
        <a:lstStyle/>
        <a:p>
          <a:endParaRPr lang="ru-RU"/>
        </a:p>
      </dgm:t>
    </dgm:pt>
    <dgm:pt modelId="{08FAA97F-1DA1-4FA8-88F3-BE6FC05CF6CB}">
      <dgm:prSet phldrT="[Текст]" phldr="1"/>
      <dgm:spPr>
        <a:solidFill>
          <a:schemeClr val="accent3"/>
        </a:solidFill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1BC313-04C0-4E6C-85CC-5B8CD79852D4}" type="parTrans" cxnId="{908719CF-D6FB-49DB-9B9B-38FB09BDF0EE}">
      <dgm:prSet/>
      <dgm:spPr/>
      <dgm:t>
        <a:bodyPr/>
        <a:lstStyle/>
        <a:p>
          <a:endParaRPr lang="ru-RU"/>
        </a:p>
      </dgm:t>
    </dgm:pt>
    <dgm:pt modelId="{05783989-F7B8-4BDE-B440-C367C281B404}" type="sibTrans" cxnId="{908719CF-D6FB-49DB-9B9B-38FB09BDF0EE}">
      <dgm:prSet/>
      <dgm:spPr/>
      <dgm:t>
        <a:bodyPr/>
        <a:lstStyle/>
        <a:p>
          <a:endParaRPr lang="ru-RU"/>
        </a:p>
      </dgm:t>
    </dgm:pt>
    <dgm:pt modelId="{FA836991-EF3C-413A-B289-FC37E24F32A5}" type="pres">
      <dgm:prSet presAssocID="{157CCC68-03E5-4964-85AF-9C0F214DFB6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940BB10A-AABE-47C9-B0C4-1FEDA535DCA0}" type="pres">
      <dgm:prSet presAssocID="{ACE7B908-FA8D-4C06-ABCD-200EC3857D04}" presName="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AB80E-E5F9-45BC-82F8-F7B727C1E668}" type="pres">
      <dgm:prSet presAssocID="{9D3BF81C-013E-45E3-8788-F9F219091FE8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0190C29-2680-4EB2-8D73-4F53C0E6060A}" type="pres">
      <dgm:prSet presAssocID="{106F6958-0DD4-440A-9A28-AF34C869A848}" presName="middleNode" presStyleCnt="0"/>
      <dgm:spPr/>
    </dgm:pt>
    <dgm:pt modelId="{35B7CAF0-ADB8-409A-973A-0FE4F2A5CC32}" type="pres">
      <dgm:prSet presAssocID="{106F6958-0DD4-440A-9A28-AF34C869A848}" presName="padding" presStyleLbl="node1" presStyleIdx="0" presStyleCnt="9"/>
      <dgm:spPr/>
    </dgm:pt>
    <dgm:pt modelId="{652B1ECE-ABB4-4692-9FFA-1F12153C38E8}" type="pres">
      <dgm:prSet presAssocID="{106F6958-0DD4-440A-9A28-AF34C869A848}" presName="shap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353C42-722B-4FAD-8D3A-E1E2B9012BE2}" type="pres">
      <dgm:prSet presAssocID="{FB65CA4A-E569-4F5A-889A-BD2C79D915B6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048904F-F675-498D-97FF-FEB331035FEA}" type="pres">
      <dgm:prSet presAssocID="{D240C401-12CF-41CD-96E9-1EFA4453697C}" presName="middleNode" presStyleCnt="0"/>
      <dgm:spPr/>
    </dgm:pt>
    <dgm:pt modelId="{E4EFE436-135B-4282-B7AE-FFFADEF33421}" type="pres">
      <dgm:prSet presAssocID="{D240C401-12CF-41CD-96E9-1EFA4453697C}" presName="padding" presStyleLbl="node1" presStyleIdx="1" presStyleCnt="9"/>
      <dgm:spPr/>
    </dgm:pt>
    <dgm:pt modelId="{FF4F3D21-5473-40BE-AA59-68F8056733FA}" type="pres">
      <dgm:prSet presAssocID="{D240C401-12CF-41CD-96E9-1EFA4453697C}" presName="shap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C86D2-AA08-4263-A9E9-72E457EA6165}" type="pres">
      <dgm:prSet presAssocID="{C6C81E23-D3CD-481A-AC23-4EC529A41CCD}" presName="sibTrans" presStyleLbl="sibTrans2D1" presStyleIdx="2" presStyleCnt="8"/>
      <dgm:spPr/>
      <dgm:t>
        <a:bodyPr/>
        <a:lstStyle/>
        <a:p>
          <a:endParaRPr lang="ru-RU"/>
        </a:p>
      </dgm:t>
    </dgm:pt>
    <dgm:pt modelId="{35CC8966-EA25-4885-96DB-A076BE6D1090}" type="pres">
      <dgm:prSet presAssocID="{44E0EE5E-E43F-45C4-B9E8-A610B30060AE}" presName="middleNode" presStyleCnt="0"/>
      <dgm:spPr/>
    </dgm:pt>
    <dgm:pt modelId="{B6B09E9F-847E-4F04-885B-0CD8DC68C2C3}" type="pres">
      <dgm:prSet presAssocID="{44E0EE5E-E43F-45C4-B9E8-A610B30060AE}" presName="padding" presStyleLbl="node1" presStyleIdx="2" presStyleCnt="9"/>
      <dgm:spPr/>
    </dgm:pt>
    <dgm:pt modelId="{035AC1B6-1403-465C-8751-31CEC8E7E6D8}" type="pres">
      <dgm:prSet presAssocID="{44E0EE5E-E43F-45C4-B9E8-A610B30060AE}" presName="shap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5B54A-5579-475C-8B46-21F827859EF3}" type="pres">
      <dgm:prSet presAssocID="{EB968C7D-C75D-426F-91B7-A0E1C2AFEC6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76296205-9861-4985-975A-D9BA254586B7}" type="pres">
      <dgm:prSet presAssocID="{8BE92D2A-0A8F-4D55-8A48-A35A2174216C}" presName="middleNode" presStyleCnt="0"/>
      <dgm:spPr/>
    </dgm:pt>
    <dgm:pt modelId="{DC86D4A8-E111-42C9-BA55-8AEC91006471}" type="pres">
      <dgm:prSet presAssocID="{8BE92D2A-0A8F-4D55-8A48-A35A2174216C}" presName="padding" presStyleLbl="node1" presStyleIdx="3" presStyleCnt="9"/>
      <dgm:spPr/>
    </dgm:pt>
    <dgm:pt modelId="{298E115E-52DF-4FC8-95B0-1B9A5BAAE95C}" type="pres">
      <dgm:prSet presAssocID="{8BE92D2A-0A8F-4D55-8A48-A35A2174216C}" presName="shap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2809A-41CC-4A1B-9B60-B84A57556C9A}" type="pres">
      <dgm:prSet presAssocID="{6ECF7509-FBD6-47E5-A7FB-FC7289B558D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530D8FAC-89C9-4F00-9246-3200C8DCBEFF}" type="pres">
      <dgm:prSet presAssocID="{162EE423-E6BE-4105-AA6E-FC2EDF65BF26}" presName="middleNode" presStyleCnt="0"/>
      <dgm:spPr/>
    </dgm:pt>
    <dgm:pt modelId="{66603155-ADA8-41F7-8EA5-7C06DDA2453C}" type="pres">
      <dgm:prSet presAssocID="{162EE423-E6BE-4105-AA6E-FC2EDF65BF26}" presName="padding" presStyleLbl="node1" presStyleIdx="4" presStyleCnt="9"/>
      <dgm:spPr/>
    </dgm:pt>
    <dgm:pt modelId="{BB52552A-63F5-4072-A222-7077DB4858CA}" type="pres">
      <dgm:prSet presAssocID="{162EE423-E6BE-4105-AA6E-FC2EDF65BF26}" presName="shap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537E02-88E9-4466-91F2-6865763AFBE2}" type="pres">
      <dgm:prSet presAssocID="{D1E89CDE-5EAA-40A2-99CF-B4762F162D91}" presName="sibTrans" presStyleLbl="sibTrans2D1" presStyleIdx="5" presStyleCnt="8"/>
      <dgm:spPr/>
      <dgm:t>
        <a:bodyPr/>
        <a:lstStyle/>
        <a:p>
          <a:endParaRPr lang="ru-RU"/>
        </a:p>
      </dgm:t>
    </dgm:pt>
    <dgm:pt modelId="{C5D4066D-F303-4A28-AC9C-B2C62BE9DE86}" type="pres">
      <dgm:prSet presAssocID="{0FF754E1-5786-4B73-AAF3-EB2AE2341B08}" presName="middleNode" presStyleCnt="0"/>
      <dgm:spPr/>
    </dgm:pt>
    <dgm:pt modelId="{096A81D2-C4DA-4E31-9250-C7A0EAA767F3}" type="pres">
      <dgm:prSet presAssocID="{0FF754E1-5786-4B73-AAF3-EB2AE2341B08}" presName="padding" presStyleLbl="node1" presStyleIdx="5" presStyleCnt="9"/>
      <dgm:spPr/>
    </dgm:pt>
    <dgm:pt modelId="{DAEC9189-04E8-439D-897F-CD9A24C7192E}" type="pres">
      <dgm:prSet presAssocID="{0FF754E1-5786-4B73-AAF3-EB2AE2341B08}" presName="shap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5A507-4498-4D86-BAA0-0E500151A2E1}" type="pres">
      <dgm:prSet presAssocID="{71E6935A-F394-46D1-837A-CF61C901BDAF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F6D06D2-D31A-4B70-9CC3-ADBE7053C7C3}" type="pres">
      <dgm:prSet presAssocID="{CCB9FC1C-E8DB-44CB-92AD-AB0501A1363A}" presName="middleNode" presStyleCnt="0"/>
      <dgm:spPr/>
    </dgm:pt>
    <dgm:pt modelId="{5850BEE2-DB67-4738-AAA2-6D16242A1D2C}" type="pres">
      <dgm:prSet presAssocID="{CCB9FC1C-E8DB-44CB-92AD-AB0501A1363A}" presName="padding" presStyleLbl="node1" presStyleIdx="6" presStyleCnt="9"/>
      <dgm:spPr/>
    </dgm:pt>
    <dgm:pt modelId="{CEE10319-83DF-4DBA-9961-75694DB1BF76}" type="pres">
      <dgm:prSet presAssocID="{CCB9FC1C-E8DB-44CB-92AD-AB0501A1363A}" presName="shap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1001B-F2B1-477D-8812-ECBB1DC83772}" type="pres">
      <dgm:prSet presAssocID="{028C19D2-F181-471A-873C-3B5E5A1B0C6A}" presName="sibTrans" presStyleLbl="sibTrans2D1" presStyleIdx="7" presStyleCnt="8"/>
      <dgm:spPr/>
      <dgm:t>
        <a:bodyPr/>
        <a:lstStyle/>
        <a:p>
          <a:endParaRPr lang="ru-RU"/>
        </a:p>
      </dgm:t>
    </dgm:pt>
    <dgm:pt modelId="{E1C27DCA-B0EA-4C01-B76E-F9E0843AEF80}" type="pres">
      <dgm:prSet presAssocID="{08FAA97F-1DA1-4FA8-88F3-BE6FC05CF6CB}" presName="las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5FC5B1-3DCA-4290-8D5C-BBC944C75B36}" srcId="{157CCC68-03E5-4964-85AF-9C0F214DFB6B}" destId="{162EE423-E6BE-4105-AA6E-FC2EDF65BF26}" srcOrd="5" destOrd="0" parTransId="{46ABD10A-A1FD-453A-8F18-CD377BE33ED8}" sibTransId="{D1E89CDE-5EAA-40A2-99CF-B4762F162D91}"/>
    <dgm:cxn modelId="{F994E9EA-C8EE-4640-BA9D-0BE66240AB80}" type="presOf" srcId="{6ECF7509-FBD6-47E5-A7FB-FC7289B558DE}" destId="{2622809A-41CC-4A1B-9B60-B84A57556C9A}" srcOrd="0" destOrd="0" presId="urn:microsoft.com/office/officeart/2005/8/layout/bProcess2"/>
    <dgm:cxn modelId="{281C9209-779D-4D6C-A36F-AB357E41FBA6}" type="presOf" srcId="{028C19D2-F181-471A-873C-3B5E5A1B0C6A}" destId="{4511001B-F2B1-477D-8812-ECBB1DC83772}" srcOrd="0" destOrd="0" presId="urn:microsoft.com/office/officeart/2005/8/layout/bProcess2"/>
    <dgm:cxn modelId="{A0C14E59-9F6D-43DB-94E9-755DC03B9169}" type="presOf" srcId="{0FF754E1-5786-4B73-AAF3-EB2AE2341B08}" destId="{DAEC9189-04E8-439D-897F-CD9A24C7192E}" srcOrd="0" destOrd="0" presId="urn:microsoft.com/office/officeart/2005/8/layout/bProcess2"/>
    <dgm:cxn modelId="{1E705CF1-9724-4AEC-9C6D-E3D57ADEDC53}" type="presOf" srcId="{106F6958-0DD4-440A-9A28-AF34C869A848}" destId="{652B1ECE-ABB4-4692-9FFA-1F12153C38E8}" srcOrd="0" destOrd="0" presId="urn:microsoft.com/office/officeart/2005/8/layout/bProcess2"/>
    <dgm:cxn modelId="{D0354674-A174-4083-9D1C-D20654CA4073}" type="presOf" srcId="{157CCC68-03E5-4964-85AF-9C0F214DFB6B}" destId="{FA836991-EF3C-413A-B289-FC37E24F32A5}" srcOrd="0" destOrd="0" presId="urn:microsoft.com/office/officeart/2005/8/layout/bProcess2"/>
    <dgm:cxn modelId="{F68E6086-9BD9-4C1B-BD59-1711671A4BD2}" srcId="{157CCC68-03E5-4964-85AF-9C0F214DFB6B}" destId="{8BE92D2A-0A8F-4D55-8A48-A35A2174216C}" srcOrd="4" destOrd="0" parTransId="{A34BDCA3-0DB5-4578-BFCA-DBDBF20CAFC4}" sibTransId="{6ECF7509-FBD6-47E5-A7FB-FC7289B558DE}"/>
    <dgm:cxn modelId="{BB23639F-EF01-4736-9ED9-9A0D333FCAA5}" type="presOf" srcId="{162EE423-E6BE-4105-AA6E-FC2EDF65BF26}" destId="{BB52552A-63F5-4072-A222-7077DB4858CA}" srcOrd="0" destOrd="0" presId="urn:microsoft.com/office/officeart/2005/8/layout/bProcess2"/>
    <dgm:cxn modelId="{A09D8E3D-4581-46E3-8CD6-13E85D10B056}" srcId="{157CCC68-03E5-4964-85AF-9C0F214DFB6B}" destId="{ACE7B908-FA8D-4C06-ABCD-200EC3857D04}" srcOrd="0" destOrd="0" parTransId="{6DC5C8B1-11A7-4969-8B4D-2D04FCF9AE17}" sibTransId="{9D3BF81C-013E-45E3-8788-F9F219091FE8}"/>
    <dgm:cxn modelId="{2967DAEE-A8B6-46EA-B51A-8B62A70C17CB}" type="presOf" srcId="{D1E89CDE-5EAA-40A2-99CF-B4762F162D91}" destId="{52537E02-88E9-4466-91F2-6865763AFBE2}" srcOrd="0" destOrd="0" presId="urn:microsoft.com/office/officeart/2005/8/layout/bProcess2"/>
    <dgm:cxn modelId="{21B2C9F0-0501-4CEC-A88E-C5D5F30C0715}" srcId="{157CCC68-03E5-4964-85AF-9C0F214DFB6B}" destId="{44E0EE5E-E43F-45C4-B9E8-A610B30060AE}" srcOrd="3" destOrd="0" parTransId="{06E7BB08-0E1E-4819-BDB6-969CEB8D74C9}" sibTransId="{EB968C7D-C75D-426F-91B7-A0E1C2AFEC61}"/>
    <dgm:cxn modelId="{3D936C0A-D74D-4598-B935-8E6C9867225A}" type="presOf" srcId="{9D3BF81C-013E-45E3-8788-F9F219091FE8}" destId="{E54AB80E-E5F9-45BC-82F8-F7B727C1E668}" srcOrd="0" destOrd="0" presId="urn:microsoft.com/office/officeart/2005/8/layout/bProcess2"/>
    <dgm:cxn modelId="{D2187FFB-6C5E-489E-917B-871C8BA39059}" srcId="{157CCC68-03E5-4964-85AF-9C0F214DFB6B}" destId="{D240C401-12CF-41CD-96E9-1EFA4453697C}" srcOrd="2" destOrd="0" parTransId="{E0A1E1F6-A49C-4D40-9E17-359E9BB508F3}" sibTransId="{C6C81E23-D3CD-481A-AC23-4EC529A41CCD}"/>
    <dgm:cxn modelId="{908719CF-D6FB-49DB-9B9B-38FB09BDF0EE}" srcId="{157CCC68-03E5-4964-85AF-9C0F214DFB6B}" destId="{08FAA97F-1DA1-4FA8-88F3-BE6FC05CF6CB}" srcOrd="8" destOrd="0" parTransId="{E31BC313-04C0-4E6C-85CC-5B8CD79852D4}" sibTransId="{05783989-F7B8-4BDE-B440-C367C281B404}"/>
    <dgm:cxn modelId="{C6F1DF65-0D86-4D4E-B348-B433FAFCB02D}" type="presOf" srcId="{8BE92D2A-0A8F-4D55-8A48-A35A2174216C}" destId="{298E115E-52DF-4FC8-95B0-1B9A5BAAE95C}" srcOrd="0" destOrd="0" presId="urn:microsoft.com/office/officeart/2005/8/layout/bProcess2"/>
    <dgm:cxn modelId="{5E07D936-20C8-4C7B-9F73-1434F570892D}" srcId="{157CCC68-03E5-4964-85AF-9C0F214DFB6B}" destId="{CCB9FC1C-E8DB-44CB-92AD-AB0501A1363A}" srcOrd="7" destOrd="0" parTransId="{54A0E433-4227-4336-A334-8DE432E0A7D5}" sibTransId="{028C19D2-F181-471A-873C-3B5E5A1B0C6A}"/>
    <dgm:cxn modelId="{9FE5A996-3CA8-4154-89F8-C2F36441DFB9}" type="presOf" srcId="{D240C401-12CF-41CD-96E9-1EFA4453697C}" destId="{FF4F3D21-5473-40BE-AA59-68F8056733FA}" srcOrd="0" destOrd="0" presId="urn:microsoft.com/office/officeart/2005/8/layout/bProcess2"/>
    <dgm:cxn modelId="{7A310E8D-C8D9-42F5-9542-1A51A209AB38}" type="presOf" srcId="{C6C81E23-D3CD-481A-AC23-4EC529A41CCD}" destId="{8AEC86D2-AA08-4263-A9E9-72E457EA6165}" srcOrd="0" destOrd="0" presId="urn:microsoft.com/office/officeart/2005/8/layout/bProcess2"/>
    <dgm:cxn modelId="{73ECDD26-2068-4C91-97D1-1DDBB10435B3}" type="presOf" srcId="{EB968C7D-C75D-426F-91B7-A0E1C2AFEC61}" destId="{5AF5B54A-5579-475C-8B46-21F827859EF3}" srcOrd="0" destOrd="0" presId="urn:microsoft.com/office/officeart/2005/8/layout/bProcess2"/>
    <dgm:cxn modelId="{57402703-5142-4E0F-A3CE-24506D7A8B5B}" type="presOf" srcId="{71E6935A-F394-46D1-837A-CF61C901BDAF}" destId="{D185A507-4498-4D86-BAA0-0E500151A2E1}" srcOrd="0" destOrd="0" presId="urn:microsoft.com/office/officeart/2005/8/layout/bProcess2"/>
    <dgm:cxn modelId="{FCEFDB66-D7F7-450E-802C-D91A873485BE}" type="presOf" srcId="{44E0EE5E-E43F-45C4-B9E8-A610B30060AE}" destId="{035AC1B6-1403-465C-8751-31CEC8E7E6D8}" srcOrd="0" destOrd="0" presId="urn:microsoft.com/office/officeart/2005/8/layout/bProcess2"/>
    <dgm:cxn modelId="{FC9CB84D-42DC-4BAE-B4AB-D607B4322C79}" srcId="{157CCC68-03E5-4964-85AF-9C0F214DFB6B}" destId="{106F6958-0DD4-440A-9A28-AF34C869A848}" srcOrd="1" destOrd="0" parTransId="{57C636F1-DD73-4D60-8525-7314B46F8EE1}" sibTransId="{FB65CA4A-E569-4F5A-889A-BD2C79D915B6}"/>
    <dgm:cxn modelId="{83C3AB80-E3B5-4CD1-BDCD-336880287246}" type="presOf" srcId="{CCB9FC1C-E8DB-44CB-92AD-AB0501A1363A}" destId="{CEE10319-83DF-4DBA-9961-75694DB1BF76}" srcOrd="0" destOrd="0" presId="urn:microsoft.com/office/officeart/2005/8/layout/bProcess2"/>
    <dgm:cxn modelId="{3EE09E36-14CA-4B72-9FBB-5B4CA3E67860}" type="presOf" srcId="{08FAA97F-1DA1-4FA8-88F3-BE6FC05CF6CB}" destId="{E1C27DCA-B0EA-4C01-B76E-F9E0843AEF80}" srcOrd="0" destOrd="0" presId="urn:microsoft.com/office/officeart/2005/8/layout/bProcess2"/>
    <dgm:cxn modelId="{27BF50DC-7310-484B-A08E-A00545A7C635}" srcId="{157CCC68-03E5-4964-85AF-9C0F214DFB6B}" destId="{0FF754E1-5786-4B73-AAF3-EB2AE2341B08}" srcOrd="6" destOrd="0" parTransId="{439B60A3-B462-4BE8-8986-8D4C9F09FF3C}" sibTransId="{71E6935A-F394-46D1-837A-CF61C901BDAF}"/>
    <dgm:cxn modelId="{2340030D-BEBA-4332-ABC6-84CBE0159EE1}" type="presOf" srcId="{ACE7B908-FA8D-4C06-ABCD-200EC3857D04}" destId="{940BB10A-AABE-47C9-B0C4-1FEDA535DCA0}" srcOrd="0" destOrd="0" presId="urn:microsoft.com/office/officeart/2005/8/layout/bProcess2"/>
    <dgm:cxn modelId="{4F6BC6CF-F106-4FBC-A6E8-72CA1772344E}" type="presOf" srcId="{FB65CA4A-E569-4F5A-889A-BD2C79D915B6}" destId="{B8353C42-722B-4FAD-8D3A-E1E2B9012BE2}" srcOrd="0" destOrd="0" presId="urn:microsoft.com/office/officeart/2005/8/layout/bProcess2"/>
    <dgm:cxn modelId="{581E5873-E5A0-4904-B3F6-CF1942A8ECBA}" type="presParOf" srcId="{FA836991-EF3C-413A-B289-FC37E24F32A5}" destId="{940BB10A-AABE-47C9-B0C4-1FEDA535DCA0}" srcOrd="0" destOrd="0" presId="urn:microsoft.com/office/officeart/2005/8/layout/bProcess2"/>
    <dgm:cxn modelId="{DEEF419B-0554-4F95-8EE8-2D95713EA8E5}" type="presParOf" srcId="{FA836991-EF3C-413A-B289-FC37E24F32A5}" destId="{E54AB80E-E5F9-45BC-82F8-F7B727C1E668}" srcOrd="1" destOrd="0" presId="urn:microsoft.com/office/officeart/2005/8/layout/bProcess2"/>
    <dgm:cxn modelId="{22126993-207C-4C75-9DA6-AFB8AA44D735}" type="presParOf" srcId="{FA836991-EF3C-413A-B289-FC37E24F32A5}" destId="{20190C29-2680-4EB2-8D73-4F53C0E6060A}" srcOrd="2" destOrd="0" presId="urn:microsoft.com/office/officeart/2005/8/layout/bProcess2"/>
    <dgm:cxn modelId="{0F90AB8E-4C48-4873-BDC5-DCCBF641BA2F}" type="presParOf" srcId="{20190C29-2680-4EB2-8D73-4F53C0E6060A}" destId="{35B7CAF0-ADB8-409A-973A-0FE4F2A5CC32}" srcOrd="0" destOrd="0" presId="urn:microsoft.com/office/officeart/2005/8/layout/bProcess2"/>
    <dgm:cxn modelId="{C1DC36FF-214C-48C6-B449-D159579CA12F}" type="presParOf" srcId="{20190C29-2680-4EB2-8D73-4F53C0E6060A}" destId="{652B1ECE-ABB4-4692-9FFA-1F12153C38E8}" srcOrd="1" destOrd="0" presId="urn:microsoft.com/office/officeart/2005/8/layout/bProcess2"/>
    <dgm:cxn modelId="{FD875CF1-A8FA-48F5-82F5-C78EFAD74429}" type="presParOf" srcId="{FA836991-EF3C-413A-B289-FC37E24F32A5}" destId="{B8353C42-722B-4FAD-8D3A-E1E2B9012BE2}" srcOrd="3" destOrd="0" presId="urn:microsoft.com/office/officeart/2005/8/layout/bProcess2"/>
    <dgm:cxn modelId="{C8DAE4BE-CC1A-4AE5-8D16-98D5B55C868E}" type="presParOf" srcId="{FA836991-EF3C-413A-B289-FC37E24F32A5}" destId="{7048904F-F675-498D-97FF-FEB331035FEA}" srcOrd="4" destOrd="0" presId="urn:microsoft.com/office/officeart/2005/8/layout/bProcess2"/>
    <dgm:cxn modelId="{4177A041-6F87-40AB-8C58-96B7629FFC45}" type="presParOf" srcId="{7048904F-F675-498D-97FF-FEB331035FEA}" destId="{E4EFE436-135B-4282-B7AE-FFFADEF33421}" srcOrd="0" destOrd="0" presId="urn:microsoft.com/office/officeart/2005/8/layout/bProcess2"/>
    <dgm:cxn modelId="{88014432-2D4D-4CD1-B073-B6ABEDE90DB7}" type="presParOf" srcId="{7048904F-F675-498D-97FF-FEB331035FEA}" destId="{FF4F3D21-5473-40BE-AA59-68F8056733FA}" srcOrd="1" destOrd="0" presId="urn:microsoft.com/office/officeart/2005/8/layout/bProcess2"/>
    <dgm:cxn modelId="{DEC55952-B76C-46D9-AEBB-01A0E9926167}" type="presParOf" srcId="{FA836991-EF3C-413A-B289-FC37E24F32A5}" destId="{8AEC86D2-AA08-4263-A9E9-72E457EA6165}" srcOrd="5" destOrd="0" presId="urn:microsoft.com/office/officeart/2005/8/layout/bProcess2"/>
    <dgm:cxn modelId="{95D47E2F-7152-4F68-80C5-F12FB52FC797}" type="presParOf" srcId="{FA836991-EF3C-413A-B289-FC37E24F32A5}" destId="{35CC8966-EA25-4885-96DB-A076BE6D1090}" srcOrd="6" destOrd="0" presId="urn:microsoft.com/office/officeart/2005/8/layout/bProcess2"/>
    <dgm:cxn modelId="{C5B7553D-F75B-4077-84BD-37440BCD3FFF}" type="presParOf" srcId="{35CC8966-EA25-4885-96DB-A076BE6D1090}" destId="{B6B09E9F-847E-4F04-885B-0CD8DC68C2C3}" srcOrd="0" destOrd="0" presId="urn:microsoft.com/office/officeart/2005/8/layout/bProcess2"/>
    <dgm:cxn modelId="{5B8249D1-66AE-4B87-8B19-E904C45E4EF0}" type="presParOf" srcId="{35CC8966-EA25-4885-96DB-A076BE6D1090}" destId="{035AC1B6-1403-465C-8751-31CEC8E7E6D8}" srcOrd="1" destOrd="0" presId="urn:microsoft.com/office/officeart/2005/8/layout/bProcess2"/>
    <dgm:cxn modelId="{B6159C7B-481C-4BC4-B10D-2B8238FBBAAC}" type="presParOf" srcId="{FA836991-EF3C-413A-B289-FC37E24F32A5}" destId="{5AF5B54A-5579-475C-8B46-21F827859EF3}" srcOrd="7" destOrd="0" presId="urn:microsoft.com/office/officeart/2005/8/layout/bProcess2"/>
    <dgm:cxn modelId="{EE1EA3AB-D7DF-43EC-960E-62E33F35A247}" type="presParOf" srcId="{FA836991-EF3C-413A-B289-FC37E24F32A5}" destId="{76296205-9861-4985-975A-D9BA254586B7}" srcOrd="8" destOrd="0" presId="urn:microsoft.com/office/officeart/2005/8/layout/bProcess2"/>
    <dgm:cxn modelId="{73A128DC-F214-45A6-A058-8DC6DD0129DA}" type="presParOf" srcId="{76296205-9861-4985-975A-D9BA254586B7}" destId="{DC86D4A8-E111-42C9-BA55-8AEC91006471}" srcOrd="0" destOrd="0" presId="urn:microsoft.com/office/officeart/2005/8/layout/bProcess2"/>
    <dgm:cxn modelId="{CFF09BFA-8982-4BE9-8F3B-9F88EB9DD960}" type="presParOf" srcId="{76296205-9861-4985-975A-D9BA254586B7}" destId="{298E115E-52DF-4FC8-95B0-1B9A5BAAE95C}" srcOrd="1" destOrd="0" presId="urn:microsoft.com/office/officeart/2005/8/layout/bProcess2"/>
    <dgm:cxn modelId="{CAD41B64-D01C-4FF8-9023-5F1635100BCF}" type="presParOf" srcId="{FA836991-EF3C-413A-B289-FC37E24F32A5}" destId="{2622809A-41CC-4A1B-9B60-B84A57556C9A}" srcOrd="9" destOrd="0" presId="urn:microsoft.com/office/officeart/2005/8/layout/bProcess2"/>
    <dgm:cxn modelId="{2F2E6BBE-6377-4CA0-90B7-ED8E49807508}" type="presParOf" srcId="{FA836991-EF3C-413A-B289-FC37E24F32A5}" destId="{530D8FAC-89C9-4F00-9246-3200C8DCBEFF}" srcOrd="10" destOrd="0" presId="urn:microsoft.com/office/officeart/2005/8/layout/bProcess2"/>
    <dgm:cxn modelId="{D9B957D5-1925-46C6-AD50-E6F9DB21D4E0}" type="presParOf" srcId="{530D8FAC-89C9-4F00-9246-3200C8DCBEFF}" destId="{66603155-ADA8-41F7-8EA5-7C06DDA2453C}" srcOrd="0" destOrd="0" presId="urn:microsoft.com/office/officeart/2005/8/layout/bProcess2"/>
    <dgm:cxn modelId="{C8C7EAF2-6635-489D-AA8E-8B4EC2D8FB50}" type="presParOf" srcId="{530D8FAC-89C9-4F00-9246-3200C8DCBEFF}" destId="{BB52552A-63F5-4072-A222-7077DB4858CA}" srcOrd="1" destOrd="0" presId="urn:microsoft.com/office/officeart/2005/8/layout/bProcess2"/>
    <dgm:cxn modelId="{61F36FA0-C111-42AA-8391-94EF6013940F}" type="presParOf" srcId="{FA836991-EF3C-413A-B289-FC37E24F32A5}" destId="{52537E02-88E9-4466-91F2-6865763AFBE2}" srcOrd="11" destOrd="0" presId="urn:microsoft.com/office/officeart/2005/8/layout/bProcess2"/>
    <dgm:cxn modelId="{4D7959F7-C8FF-4521-B780-3AF20B5D470D}" type="presParOf" srcId="{FA836991-EF3C-413A-B289-FC37E24F32A5}" destId="{C5D4066D-F303-4A28-AC9C-B2C62BE9DE86}" srcOrd="12" destOrd="0" presId="urn:microsoft.com/office/officeart/2005/8/layout/bProcess2"/>
    <dgm:cxn modelId="{75365518-1490-4C75-92F4-5D66C6606591}" type="presParOf" srcId="{C5D4066D-F303-4A28-AC9C-B2C62BE9DE86}" destId="{096A81D2-C4DA-4E31-9250-C7A0EAA767F3}" srcOrd="0" destOrd="0" presId="urn:microsoft.com/office/officeart/2005/8/layout/bProcess2"/>
    <dgm:cxn modelId="{996B785E-B7A8-4A0D-A751-29D8E9AFC8E5}" type="presParOf" srcId="{C5D4066D-F303-4A28-AC9C-B2C62BE9DE86}" destId="{DAEC9189-04E8-439D-897F-CD9A24C7192E}" srcOrd="1" destOrd="0" presId="urn:microsoft.com/office/officeart/2005/8/layout/bProcess2"/>
    <dgm:cxn modelId="{F07EB173-6493-4810-A8DF-A53897A64F2C}" type="presParOf" srcId="{FA836991-EF3C-413A-B289-FC37E24F32A5}" destId="{D185A507-4498-4D86-BAA0-0E500151A2E1}" srcOrd="13" destOrd="0" presId="urn:microsoft.com/office/officeart/2005/8/layout/bProcess2"/>
    <dgm:cxn modelId="{7DBB5EE0-A436-40C3-963C-44643871B76D}" type="presParOf" srcId="{FA836991-EF3C-413A-B289-FC37E24F32A5}" destId="{6F6D06D2-D31A-4B70-9CC3-ADBE7053C7C3}" srcOrd="14" destOrd="0" presId="urn:microsoft.com/office/officeart/2005/8/layout/bProcess2"/>
    <dgm:cxn modelId="{CC663ACF-8285-430D-AD82-144C90B8DED7}" type="presParOf" srcId="{6F6D06D2-D31A-4B70-9CC3-ADBE7053C7C3}" destId="{5850BEE2-DB67-4738-AAA2-6D16242A1D2C}" srcOrd="0" destOrd="0" presId="urn:microsoft.com/office/officeart/2005/8/layout/bProcess2"/>
    <dgm:cxn modelId="{AAA4CA70-8CAB-44E4-96AD-336DB843FDE1}" type="presParOf" srcId="{6F6D06D2-D31A-4B70-9CC3-ADBE7053C7C3}" destId="{CEE10319-83DF-4DBA-9961-75694DB1BF76}" srcOrd="1" destOrd="0" presId="urn:microsoft.com/office/officeart/2005/8/layout/bProcess2"/>
    <dgm:cxn modelId="{525EE4E9-EC27-416B-A20D-1A9DF24651BD}" type="presParOf" srcId="{FA836991-EF3C-413A-B289-FC37E24F32A5}" destId="{4511001B-F2B1-477D-8812-ECBB1DC83772}" srcOrd="15" destOrd="0" presId="urn:microsoft.com/office/officeart/2005/8/layout/bProcess2"/>
    <dgm:cxn modelId="{D11B28EA-B502-41FE-983A-F23EA6357FEF}" type="presParOf" srcId="{FA836991-EF3C-413A-B289-FC37E24F32A5}" destId="{E1C27DCA-B0EA-4C01-B76E-F9E0843AEF80}" srcOrd="16" destOrd="0" presId="urn:microsoft.com/office/officeart/2005/8/layout/b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4286280" cy="278608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Деловая игра, посвященная Дню дипломатического работника – </a:t>
            </a:r>
          </a:p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февраля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/>
                </a:solidFill>
              </a:rPr>
              <a:t>«Имидж российского дипломата»</a:t>
            </a:r>
            <a:endParaRPr lang="ru-RU" b="1" dirty="0">
              <a:solidFill>
                <a:schemeClr val="accent3"/>
              </a:solidFill>
            </a:endParaRPr>
          </a:p>
        </p:txBody>
      </p:sp>
      <p:pic>
        <p:nvPicPr>
          <p:cNvPr id="9233" name="Picture 17" descr="C:\Users\SkyNET\AppData\Local\Microsoft\Windows\Temporary Internet Files\Content.IE5\E9UIBQIC\MP90042303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321471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Проблема Курильских островов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стиль конкуренции;</a:t>
            </a:r>
          </a:p>
          <a:p>
            <a:r>
              <a:rPr lang="ru-RU" dirty="0" smtClean="0"/>
              <a:t>стиль приспособления;</a:t>
            </a:r>
          </a:p>
          <a:p>
            <a:r>
              <a:rPr lang="ru-RU" dirty="0" smtClean="0"/>
              <a:t>стиль уклонения;</a:t>
            </a:r>
          </a:p>
          <a:p>
            <a:r>
              <a:rPr lang="ru-RU" dirty="0" smtClean="0"/>
              <a:t>стиль сотрудничества;</a:t>
            </a:r>
          </a:p>
          <a:p>
            <a:r>
              <a:rPr lang="ru-RU" dirty="0" smtClean="0"/>
              <a:t>стиль компромисса.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170" name="Picture 2" descr="C:\Users\SkyNET\Desktop\кури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500438"/>
            <a:ext cx="3796882" cy="273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Имидж российского дипломата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571480"/>
            <a:ext cx="7772400" cy="112873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СПАСИБО!</a:t>
            </a:r>
            <a:endParaRPr lang="ru-RU" sz="5400" dirty="0"/>
          </a:p>
        </p:txBody>
      </p:sp>
      <p:pic>
        <p:nvPicPr>
          <p:cNvPr id="8197" name="Picture 5" descr="C:\Users\SkyNET\AppData\Local\Microsoft\Windows\Temporary Internet Files\Content.IE5\X3UWV73S\MP90043174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14620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Ответьте на вопросы:      Кто?      Какой?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01625" y="1643049"/>
          <a:ext cx="8504238" cy="4714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913"/>
                <a:gridCol w="7734325"/>
              </a:tblGrid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8936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  <a:endParaRPr lang="ru-RU" sz="3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дипломатии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860 год – заключен первый двусторонний акт - Договор «О мире и любви» с Византийской империей;</a:t>
            </a:r>
          </a:p>
          <a:p>
            <a:endParaRPr lang="ru-RU" dirty="0" smtClean="0"/>
          </a:p>
          <a:p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1549 год – наиболее раннее </a:t>
            </a:r>
          </a:p>
          <a:p>
            <a:pPr algn="just">
              <a:buNone/>
            </a:pPr>
            <a:r>
              <a:rPr lang="ru-RU" dirty="0" smtClean="0"/>
              <a:t>упоминание Посольского </a:t>
            </a:r>
          </a:p>
          <a:p>
            <a:pPr algn="just">
              <a:buNone/>
            </a:pPr>
            <a:r>
              <a:rPr lang="ru-RU" dirty="0" smtClean="0"/>
              <a:t>приказа Ивана Грозного.</a:t>
            </a:r>
          </a:p>
          <a:p>
            <a:endParaRPr lang="ru-RU" dirty="0"/>
          </a:p>
        </p:txBody>
      </p:sp>
      <p:pic>
        <p:nvPicPr>
          <p:cNvPr id="1028" name="Picture 4" descr="C:\Users\SkyNET\Desktop\Иван Гроз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00504"/>
            <a:ext cx="1658070" cy="2305043"/>
          </a:xfrm>
          <a:prstGeom prst="rect">
            <a:avLst/>
          </a:prstGeom>
          <a:noFill/>
        </p:spPr>
      </p:pic>
      <p:pic>
        <p:nvPicPr>
          <p:cNvPr id="1029" name="Picture 5" descr="C:\Users\SkyNET\Desktop\Визант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571744"/>
            <a:ext cx="2466153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дипломатии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1700-1706 годы – создание  посольств в Голландии, Турции, Дании, Англии </a:t>
            </a:r>
          </a:p>
          <a:p>
            <a:pPr>
              <a:buNone/>
            </a:pPr>
            <a:r>
              <a:rPr lang="ru-RU" dirty="0" smtClean="0"/>
              <a:t>   и Франции в правление Петра </a:t>
            </a:r>
            <a:r>
              <a:rPr lang="en-US" dirty="0" smtClean="0"/>
              <a:t>I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 algn="r"/>
            <a:r>
              <a:rPr lang="ru-RU" dirty="0" smtClean="0"/>
              <a:t>1802 год – создание Министерства</a:t>
            </a:r>
          </a:p>
          <a:p>
            <a:pPr algn="r">
              <a:buNone/>
            </a:pPr>
            <a:r>
              <a:rPr lang="ru-RU" dirty="0" smtClean="0"/>
              <a:t>иностранных дел по манифесту</a:t>
            </a:r>
          </a:p>
          <a:p>
            <a:pPr algn="r">
              <a:buNone/>
            </a:pPr>
            <a:r>
              <a:rPr lang="ru-RU" dirty="0" smtClean="0"/>
              <a:t>Александра </a:t>
            </a:r>
            <a:r>
              <a:rPr lang="en-US" dirty="0" smtClean="0"/>
              <a:t>I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SkyNET\Desktop\Пкт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1571612"/>
            <a:ext cx="1336367" cy="1643074"/>
          </a:xfrm>
          <a:prstGeom prst="rect">
            <a:avLst/>
          </a:prstGeom>
          <a:noFill/>
        </p:spPr>
      </p:pic>
      <p:pic>
        <p:nvPicPr>
          <p:cNvPr id="2051" name="Picture 3" descr="C:\Users\SkyNET\Desktop\Александр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14752"/>
            <a:ext cx="1714512" cy="226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дипломатии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03920" cy="483091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1914 год – Россия поддерживала дипломатические отношения с 47 странами и имела более 200 представительств за рубежом.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400" dirty="0" smtClean="0"/>
              <a:t>Официальный визит президента Франции Раймона Пуанкаре в 1914 году</a:t>
            </a:r>
            <a:endParaRPr lang="ru-RU" sz="1400" dirty="0"/>
          </a:p>
        </p:txBody>
      </p:sp>
      <p:pic>
        <p:nvPicPr>
          <p:cNvPr id="3074" name="Picture 2" descr="C:\Users\SkyNET\Desktop\Виз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4246164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дипломатии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973786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1917 год – создание </a:t>
            </a:r>
          </a:p>
          <a:p>
            <a:pPr algn="r">
              <a:buNone/>
            </a:pPr>
            <a:r>
              <a:rPr lang="ru-RU" dirty="0" smtClean="0"/>
              <a:t>Народного комиссариата </a:t>
            </a:r>
          </a:p>
          <a:p>
            <a:pPr algn="r">
              <a:buNone/>
            </a:pPr>
            <a:r>
              <a:rPr lang="ru-RU" dirty="0" smtClean="0"/>
              <a:t>по иностранным делам;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наши дни </a:t>
            </a:r>
          </a:p>
          <a:p>
            <a:pPr algn="just">
              <a:buNone/>
            </a:pPr>
            <a:r>
              <a:rPr lang="ru-RU" dirty="0" smtClean="0"/>
              <a:t>МИД ведет дела в </a:t>
            </a:r>
          </a:p>
          <a:p>
            <a:pPr algn="just">
              <a:buNone/>
            </a:pPr>
            <a:r>
              <a:rPr lang="ru-RU" dirty="0" smtClean="0"/>
              <a:t>соответствии с Концепцией </a:t>
            </a:r>
          </a:p>
          <a:p>
            <a:pPr algn="just">
              <a:buNone/>
            </a:pPr>
            <a:r>
              <a:rPr lang="ru-RU" dirty="0" smtClean="0"/>
              <a:t>внешней политики</a:t>
            </a:r>
          </a:p>
          <a:p>
            <a:pPr algn="just">
              <a:buNone/>
            </a:pPr>
            <a:r>
              <a:rPr lang="ru-RU" dirty="0" smtClean="0"/>
              <a:t>Российской Федерации</a:t>
            </a:r>
          </a:p>
          <a:p>
            <a:pPr algn="just"/>
            <a:endParaRPr lang="ru-RU" dirty="0"/>
          </a:p>
        </p:txBody>
      </p:sp>
      <p:pic>
        <p:nvPicPr>
          <p:cNvPr id="4098" name="Picture 2" descr="C:\Users\SkyNET\Desktop\к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500174"/>
            <a:ext cx="3071834" cy="2191526"/>
          </a:xfrm>
          <a:prstGeom prst="rect">
            <a:avLst/>
          </a:prstGeom>
          <a:noFill/>
        </p:spPr>
      </p:pic>
      <p:pic>
        <p:nvPicPr>
          <p:cNvPr id="4099" name="Picture 3" descr="C:\Users\SkyNET\Desktop\крем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857628"/>
            <a:ext cx="3533785" cy="2435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Выдающиеся дипломаты прошлых веков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Выдающиеся дипломаты прошлых веков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428596" y="2714620"/>
            <a:ext cx="5857916" cy="371477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Н.И. Панин, А.А. Безбородко, Н.П. Румянцев, А.М. Горчаков </a:t>
            </a:r>
            <a:r>
              <a:rPr lang="ru-RU" sz="1600" dirty="0" smtClean="0"/>
              <a:t>(на изображении)</a:t>
            </a:r>
            <a:r>
              <a:rPr lang="ru-RU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К дипломатической службе были причастны выдающиеся деятели русской культуры - Пушкин, Грибоедов, Тютчев </a:t>
            </a:r>
            <a:r>
              <a:rPr lang="ru-RU" sz="1600" dirty="0" smtClean="0"/>
              <a:t>(на изображении)</a:t>
            </a:r>
            <a:r>
              <a:rPr lang="ru-RU" dirty="0" smtClean="0"/>
              <a:t> и многие другие.</a:t>
            </a:r>
            <a:endParaRPr lang="ru-RU" dirty="0"/>
          </a:p>
        </p:txBody>
      </p:sp>
      <p:pic>
        <p:nvPicPr>
          <p:cNvPr id="5122" name="Picture 2" descr="C:\Users\SkyNET\Desktop\горча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500306"/>
            <a:ext cx="1557332" cy="1899185"/>
          </a:xfrm>
          <a:prstGeom prst="rect">
            <a:avLst/>
          </a:prstGeom>
          <a:noFill/>
        </p:spPr>
      </p:pic>
      <p:pic>
        <p:nvPicPr>
          <p:cNvPr id="5123" name="Picture 3" descr="C:\Users\SkyNET\Desktop\тютч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429132"/>
            <a:ext cx="1392237" cy="1947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786314" y="1428736"/>
            <a:ext cx="4040188" cy="732974"/>
          </a:xfrm>
        </p:spPr>
        <p:txBody>
          <a:bodyPr/>
          <a:lstStyle/>
          <a:p>
            <a:pPr algn="ctr"/>
            <a:r>
              <a:rPr lang="ru-RU" dirty="0" smtClean="0"/>
              <a:t>Имидж</a:t>
            </a:r>
          </a:p>
          <a:p>
            <a:pPr algn="ctr"/>
            <a:r>
              <a:rPr lang="ru-RU" sz="1800" dirty="0" smtClean="0"/>
              <a:t>(от </a:t>
            </a:r>
            <a:r>
              <a:rPr lang="ru-RU" sz="1800" dirty="0"/>
              <a:t>лат. </a:t>
            </a:r>
            <a:r>
              <a:rPr sz="1800" smtClean="0"/>
              <a:t>imago</a:t>
            </a:r>
            <a:r>
              <a:rPr lang="ru-RU" sz="1800" dirty="0" smtClean="0"/>
              <a:t> </a:t>
            </a:r>
            <a:r>
              <a:rPr lang="ru-RU" sz="1800" dirty="0"/>
              <a:t>– образ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285720" y="1428736"/>
            <a:ext cx="4214842" cy="731520"/>
          </a:xfrm>
        </p:spPr>
        <p:txBody>
          <a:bodyPr/>
          <a:lstStyle/>
          <a:p>
            <a:pPr algn="ctr"/>
            <a:r>
              <a:rPr lang="ru-RU" dirty="0" smtClean="0"/>
              <a:t>Дипломат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(от др. - греч. </a:t>
            </a:r>
            <a:r>
              <a:rPr lang="en-US" sz="1600" dirty="0" smtClean="0">
                <a:solidFill>
                  <a:schemeClr val="bg1"/>
                </a:solidFill>
              </a:rPr>
              <a:t>diploma</a:t>
            </a:r>
            <a:r>
              <a:rPr lang="ru-RU" sz="1600" dirty="0" smtClean="0">
                <a:solidFill>
                  <a:schemeClr val="bg1"/>
                </a:solidFill>
              </a:rPr>
              <a:t> «сложенный вдвое (письменный документ)»)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786314" y="2500306"/>
          <a:ext cx="4038600" cy="382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Имидж дипломата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85720" y="2428868"/>
            <a:ext cx="4214842" cy="38184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международном праве – официальное лицо, уполномоченное осуществлять официальные дипломатические отношения с иностранными государствами, международными организациями и их представителями.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C7AAA1-BFB1-4E40-9754-B8513C23D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A8C7AAA1-BFB1-4E40-9754-B8513C23D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E38557-1B5A-4233-A07B-DF76DC5CF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67E38557-1B5A-4233-A07B-DF76DC5CF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E0BA8C-3819-44E0-A339-112E3EF03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>
                                            <p:graphicEl>
                                              <a:dgm id="{0CE0BA8C-3819-44E0-A339-112E3EF03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8C1760-9FF8-4EB1-93D6-E1388C002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358C1760-9FF8-4EB1-93D6-E1388C002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714348" y="4857760"/>
            <a:ext cx="7858180" cy="1643074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Ведение дипломатических переговоров;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Диалогическое общение;</a:t>
            </a:r>
          </a:p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стили разрешения конфликтов.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Практическое задание</a:t>
            </a:r>
            <a:endParaRPr lang="ru-RU" dirty="0"/>
          </a:p>
        </p:txBody>
      </p:sp>
      <p:pic>
        <p:nvPicPr>
          <p:cNvPr id="6146" name="Picture 2" descr="C:\Users\SkyNET\Desktop\лавр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86058"/>
            <a:ext cx="2286016" cy="1714512"/>
          </a:xfrm>
          <a:prstGeom prst="rect">
            <a:avLst/>
          </a:prstGeom>
          <a:noFill/>
        </p:spPr>
      </p:pic>
      <p:pic>
        <p:nvPicPr>
          <p:cNvPr id="6147" name="Picture 3" descr="C:\Users\SkyNET\Desktop\мерк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6058"/>
            <a:ext cx="2286015" cy="1714512"/>
          </a:xfrm>
          <a:prstGeom prst="rect">
            <a:avLst/>
          </a:prstGeom>
          <a:noFill/>
        </p:spPr>
      </p:pic>
      <p:pic>
        <p:nvPicPr>
          <p:cNvPr id="6148" name="Picture 4" descr="C:\Users\SkyNET\Desktop\кей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643182"/>
            <a:ext cx="1208085" cy="230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394</TotalTime>
  <Words>257</Words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«Имидж российского дипломата»</vt:lpstr>
      <vt:lpstr>Ответьте на вопросы:      Кто?      Какой?</vt:lpstr>
      <vt:lpstr>Из истории дипломатии</vt:lpstr>
      <vt:lpstr>Из истории дипломатии</vt:lpstr>
      <vt:lpstr>Из истории дипломатии</vt:lpstr>
      <vt:lpstr>Из истории дипломатии</vt:lpstr>
      <vt:lpstr>Выдающиеся дипломаты прошлых веков</vt:lpstr>
      <vt:lpstr>Имидж дипломата</vt:lpstr>
      <vt:lpstr>Практическое задание</vt:lpstr>
      <vt:lpstr>Проблема Курильских островов</vt:lpstr>
      <vt:lpstr>Имидж российского дипломата</vt:lpstr>
      <vt:lpstr>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дипломатического работника – 10 февраля</dc:title>
  <dc:creator>SkyNET</dc:creator>
  <cp:lastModifiedBy>методист</cp:lastModifiedBy>
  <cp:revision>66</cp:revision>
  <dcterms:created xsi:type="dcterms:W3CDTF">2014-02-09T09:12:18Z</dcterms:created>
  <dcterms:modified xsi:type="dcterms:W3CDTF">2014-02-07T03:53:24Z</dcterms:modified>
</cp:coreProperties>
</file>