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9" r:id="rId11"/>
    <p:sldId id="272" r:id="rId12"/>
    <p:sldId id="273" r:id="rId13"/>
    <p:sldId id="274" r:id="rId14"/>
    <p:sldId id="276" r:id="rId15"/>
    <p:sldId id="279" r:id="rId16"/>
    <p:sldId id="275" r:id="rId17"/>
    <p:sldId id="277" r:id="rId18"/>
    <p:sldId id="278" r:id="rId19"/>
    <p:sldId id="288" r:id="rId20"/>
    <p:sldId id="290" r:id="rId21"/>
    <p:sldId id="291" r:id="rId22"/>
    <p:sldId id="292" r:id="rId23"/>
    <p:sldId id="293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67" d="100"/>
          <a:sy n="67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1.nnm.ru/d/5/6/2/3/d56230f164a7aee328fc4e36becb3965_full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IAN_archive_8772_Hungary_vs_Holland_water_polo_match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11543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Наш помощник- это мяч, </a:t>
            </a:r>
            <a:b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</a:br>
            <a: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он наш спутник для удач.</a:t>
            </a:r>
            <a:endParaRPr lang="ru-RU" sz="48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Рисунок 4" descr="История мяча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48768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ВИДЫ СПОРТА С МЯЧОМ</a:t>
            </a:r>
          </a:p>
          <a:p>
            <a:pPr algn="ctr"/>
            <a:r>
              <a:rPr lang="ru-RU" sz="4400" b="1" dirty="0" smtClean="0"/>
              <a:t>???????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ФУТБОЛ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364088" cy="5373216"/>
          </a:xfrm>
          <a:prstGeom prst="rect">
            <a:avLst/>
          </a:prstGeom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9688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02832" cy="782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БАСКЕТБОЛ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716016" cy="5805264"/>
          </a:xfrm>
          <a:prstGeom prst="rect">
            <a:avLst/>
          </a:prstGeom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84376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546848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ВОЛЕЙБОЛ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796136" cy="5445224"/>
          </a:xfrm>
          <a:prstGeom prst="rect">
            <a:avLst/>
          </a:prstGeom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15156"/>
            <a:ext cx="2448272" cy="2342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184576" cy="11543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ГАНДБОЛ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(РУЧНОЙ МЯЧ)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9-gand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40929"/>
            <a:ext cx="3851920" cy="5317071"/>
          </a:xfrm>
          <a:prstGeom prst="rect">
            <a:avLst/>
          </a:prstGeom>
        </p:spPr>
      </p:pic>
      <p:pic>
        <p:nvPicPr>
          <p:cNvPr id="5" name="Рисунок 4" descr="2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2952328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9247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РЕГБИ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ugby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779912" cy="5949280"/>
          </a:xfrm>
          <a:prstGeom prst="rect">
            <a:avLst/>
          </a:prstGeom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295915" cy="2471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ВОДНОЕ ПОЛО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еш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4221088"/>
            <a:ext cx="2664296" cy="231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7/7d/RIAN_archive_8772_Hungary_vs_Holland_water_polo_match.jpg/300px-RIAN_archive_8772_Hungary_vs_Holland_water_polo_match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55081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1010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МОТОБОЛ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овременный Мото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71512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25144"/>
            <a:ext cx="1539552" cy="153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42992" cy="1514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КОННЫЙ СПОРТ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(ПУШБОЛ)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онный фут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62281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ll_good80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БАСКЕТБОЛ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яка\Desktop\маме про спорт\0001-001-Sportivnye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974432" cy="3849753"/>
          </a:xfrm>
          <a:prstGeom prst="rect">
            <a:avLst/>
          </a:prstGeom>
          <a:noFill/>
        </p:spPr>
      </p:pic>
      <p:pic>
        <p:nvPicPr>
          <p:cNvPr id="5" name="Содержимое 3" descr="8792481.jp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330565"/>
            <a:ext cx="4139952" cy="45274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ПРОФЕССОР  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ЯЧИКОВ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Родина баскетбола – Америка.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ОСНОВАТЕЛЬ ИГРЫ - НЕЙСМИТ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C:\Users\Няка\Downloads\basketball-histo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9847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75656" y="1935480"/>
            <a:ext cx="6984776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развития баскетбола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Няка\Downloads\james_naismith - копия - коп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яка\Downloads\1891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яка\Downloads\basketball-history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7704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lamdunk.ru/images/docgallery1848/th_jamesnaismith-stat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29000"/>
            <a:ext cx="244827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Современный баскетбол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8796">
            <a:off x="260246" y="1181978"/>
            <a:ext cx="36190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7253">
            <a:off x="5724128" y="836712"/>
            <a:ext cx="2562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portfile.ru/pub/editor/article/2010/Oct/basketball/bs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73624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850" y="0"/>
            <a:ext cx="2978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121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564904"/>
            <a:ext cx="3551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to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76672"/>
            <a:ext cx="3418401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ПРОФЕССОР  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ЯЧИКОВ</a:t>
            </a:r>
          </a:p>
          <a:p>
            <a:pPr>
              <a:buNone/>
            </a:pPr>
            <a:endParaRPr lang="ru-RU" sz="4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ru-RU" sz="6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Удачной </a:t>
            </a:r>
            <a:r>
              <a:rPr lang="ru-RU" sz="6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</a:t>
            </a:r>
          </a:p>
          <a:p>
            <a:pPr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20888"/>
            <a:ext cx="4140968" cy="980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МЯЧ ИЗ КАМНЯ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7312"/>
            <a:ext cx="5220072" cy="6206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 ИЗ ТРАВЫ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99992" y="6093296"/>
            <a:ext cx="4644008" cy="764704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МЯЧИ ИЗ БЕРЕСТЫ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eosof.ru/early/egyp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2987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rozo.ru/wp-content/uploads/2010/02/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328592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МЯЧ ИЗ КОЖИ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НАБИТЫЙ СОЛОМОЙ, ТРАВОЙ ИЛИ СЕМЯНАМИ РАСТЕНИЙ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www.karapuziki.kz/razvivauschie_igry_s_myachom/igry_s_myachom_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5698976" cy="21328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МЯЧ ИЗ ДЕРЕВА, КОЖИ И ПАПИРУСА. </a:t>
            </a:r>
            <a:endParaRPr lang="ru-RU" b="1" dirty="0"/>
          </a:p>
        </p:txBody>
      </p:sp>
      <p:pic>
        <p:nvPicPr>
          <p:cNvPr id="5" name="Рисунок 4" descr="http://www.karapuziki.kz/razvivauschie_igry_s_myachom/igry_s_myachom_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23520" y="0"/>
            <a:ext cx="4320480" cy="16288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МЯЧ ИЗ     ТРОСТНИКА.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300px-Sepak_Tak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810000" cy="2984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4752528" cy="4509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МЯЧ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ИЗ БЫЧЬЕГО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ПУЗЫРЯ,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ОБШИТЫЙ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КОЖЕЙ,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НАПОЛНЕННЫЙ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ВОЗДУХОМ.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football_oldest230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500061"/>
            <a:ext cx="5004048" cy="53579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347048" cy="12847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МЯЧ ИЗ КАУЧУКА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mesoamerica.narod.ru/Images/News/ball_olme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47260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8904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МЯЧИ ТЕМАРИ СДЕЛАННЫЕ ИЗ ДЕРЕВА И ОБШИТЫЕ НИТЬЮ.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temar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266423" cy="4941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РАЗНООБРАЗИЕ МЯЧЕЙ В СОВРЕМЕННОМ МИРЕ.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64b03e109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7570"/>
            <a:ext cx="3275856" cy="4390430"/>
          </a:xfrm>
          <a:prstGeom prst="rect">
            <a:avLst/>
          </a:prstGeom>
        </p:spPr>
      </p:pic>
      <p:pic>
        <p:nvPicPr>
          <p:cNvPr id="8" name="Рисунок 7" descr="рпп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00192" y="2132856"/>
            <a:ext cx="2843808" cy="20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тиь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63680" y="4322337"/>
            <a:ext cx="2880320" cy="253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ав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563888" y="4365104"/>
            <a:ext cx="2301503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ьдщ.jpe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563888" y="2492896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82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Наш помощник- это мяч,  он наш спутник для удач.</vt:lpstr>
      <vt:lpstr>Слайд 2</vt:lpstr>
      <vt:lpstr>МЯЧ ИЗ КАМНЯ</vt:lpstr>
      <vt:lpstr>МЯЧ ИЗ КОЖИ НАБИТЫЙ СОЛОМОЙ, ТРАВОЙ ИЛИ СЕМЯНАМИ РАСТЕНИЙ.</vt:lpstr>
      <vt:lpstr>МЯЧ ИЗ ДЕРЕВА, КОЖИ И ПАПИРУСА. </vt:lpstr>
      <vt:lpstr>МЯЧ  ИЗ БЫЧЬЕГО  ПУЗЫРЯ,  ОБШИТЫЙ  КОЖЕЙ,  НАПОЛНЕННЫЙ  ВОЗДУХОМ.</vt:lpstr>
      <vt:lpstr>МЯЧ ИЗ КАУЧУКА</vt:lpstr>
      <vt:lpstr>МЯЧИ ТЕМАРИ СДЕЛАННЫЕ ИЗ ДЕРЕВА И ОБШИТЫЕ НИТЬЮ.</vt:lpstr>
      <vt:lpstr>РАЗНООБРАЗИЕ МЯЧЕЙ В СОВРЕМЕННОМ МИРЕ.</vt:lpstr>
      <vt:lpstr>Слайд 10</vt:lpstr>
      <vt:lpstr>ФУТБОЛ</vt:lpstr>
      <vt:lpstr>БАСКЕТБОЛ</vt:lpstr>
      <vt:lpstr>ВОЛЕЙБОЛ</vt:lpstr>
      <vt:lpstr>    ГАНДБОЛ (РУЧНОЙ МЯЧ)</vt:lpstr>
      <vt:lpstr>РЕГБИ</vt:lpstr>
      <vt:lpstr>ВОДНОЕ ПОЛО</vt:lpstr>
      <vt:lpstr>МОТОБОЛ</vt:lpstr>
      <vt:lpstr>КОННЫЙ СПОРТ      (ПУШБОЛ)</vt:lpstr>
      <vt:lpstr>БАСКЕТБОЛ</vt:lpstr>
      <vt:lpstr>Родина баскетбола – Америка. ОСНОВАТЕЛЬ ИГРЫ - НЕЙСМИТ</vt:lpstr>
      <vt:lpstr>История развития баскетбола</vt:lpstr>
      <vt:lpstr>Современный баскетбол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Няка</cp:lastModifiedBy>
  <cp:revision>48</cp:revision>
  <dcterms:modified xsi:type="dcterms:W3CDTF">2013-01-13T10:57:46Z</dcterms:modified>
</cp:coreProperties>
</file>