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ym_Nation_s_SPARKLERS_Warm_Up_Practice_Video.fl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4;&#1082;&#1089;&#1072;&#1085;&#1072;\Videos\&#1052;&#1086;&#1081;%20&#1092;&#1080;&#1083;&#1100;&#1084;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90;&#1082;&#1088;&#1099;&#1090;&#1099;&#1081;%20&#1091;&#1088;&#1086;&#1082;%20&#1087;&#1086;%20&#1075;&#1080;&#1084;&#1085;&#1072;&#1089;&#1090;&#1080;&#1082;&#1077;\&#1074;&#1077;&#1089;&#1105;&#1083;&#1072;&#1103;%20&#1088;&#1080;&#1090;&#1084;%20&#1084;&#1091;&#1079;%20&#1076;&#1083;&#1103;%20&#1076;&#1077;&#1090;&#1077;&#1081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54;&#1090;&#1082;&#1088;&#1099;&#1090;&#1099;&#1081;%20&#1091;&#1088;&#1086;&#1082;%20&#1087;&#1086;%20&#1075;&#1080;&#1084;&#1085;&#1072;&#1089;&#1090;&#1080;&#1082;&#1077;\&#1084;&#1091;&#1079;&#1099;&#1082;&#1072;.avi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za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294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_07_09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142852"/>
            <a:ext cx="8858312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Путь пройден мы у Олимпийского комплекса «Лужники»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%B0%D0%BB%D0%B8%D1%81%D0%BC%D0%B0%D0%BD_%D0%9E%D0%BB%D0%B8%D0%BC%D0%BF%D0%B8%D0%B0%D0%B4%D1%8B_%D0%B2_%D0%A1%D0%BE%D1%87%D0%B8_-_%D0%97%D0%B0%D0%B9%D0%BA%D0%B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5786454"/>
            <a:ext cx="698337" cy="872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Мой филь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3786183" cy="2839637"/>
          </a:xfrm>
          <a:prstGeom prst="rect">
            <a:avLst/>
          </a:prstGeom>
        </p:spPr>
      </p:pic>
      <p:pic>
        <p:nvPicPr>
          <p:cNvPr id="5" name="Мой филь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хваченный кадр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000000006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9001156" cy="11430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Эстафета - соревнование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2197720" y="5055249"/>
            <a:ext cx="2143108" cy="2143108"/>
          </a:xfrm>
          <a:prstGeom prst="rect">
            <a:avLst/>
          </a:prstGeom>
        </p:spPr>
      </p:pic>
      <p:pic>
        <p:nvPicPr>
          <p:cNvPr id="7" name="Рисунок 6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571876"/>
            <a:ext cx="2214578" cy="2214578"/>
          </a:xfrm>
          <a:prstGeom prst="rect">
            <a:avLst/>
          </a:prstGeom>
        </p:spPr>
      </p:pic>
      <p:pic>
        <p:nvPicPr>
          <p:cNvPr id="8" name="Рисунок 7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643314"/>
            <a:ext cx="2143140" cy="2143140"/>
          </a:xfrm>
          <a:prstGeom prst="rect">
            <a:avLst/>
          </a:prstGeom>
        </p:spPr>
      </p:pic>
      <p:pic>
        <p:nvPicPr>
          <p:cNvPr id="9" name="Рисунок 8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6838660" y="5124157"/>
            <a:ext cx="2043816" cy="2043816"/>
          </a:xfrm>
          <a:prstGeom prst="rect">
            <a:avLst/>
          </a:prstGeom>
        </p:spPr>
      </p:pic>
      <p:pic>
        <p:nvPicPr>
          <p:cNvPr id="10" name="Рисунок 9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4553354" y="5124866"/>
            <a:ext cx="2071678" cy="2071678"/>
          </a:xfrm>
          <a:prstGeom prst="rect">
            <a:avLst/>
          </a:prstGeom>
        </p:spPr>
      </p:pic>
      <p:pic>
        <p:nvPicPr>
          <p:cNvPr id="11" name="Рисунок 10" descr="b_1910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3500438"/>
            <a:ext cx="2071702" cy="2071702"/>
          </a:xfrm>
          <a:prstGeom prst="rect">
            <a:avLst/>
          </a:prstGeom>
        </p:spPr>
      </p:pic>
      <p:pic>
        <p:nvPicPr>
          <p:cNvPr id="13" name="весёлая ритм муз для дет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7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00006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143932" cy="1857388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FF00"/>
                </a:solidFill>
              </a:rPr>
              <a:t>Упражнения на растягивание мышц</a:t>
            </a:r>
            <a:br>
              <a:rPr lang="ru-RU" sz="7300" b="1" dirty="0" smtClean="0">
                <a:solidFill>
                  <a:srgbClr val="FFFF00"/>
                </a:solidFill>
              </a:rPr>
            </a:br>
            <a:r>
              <a:rPr lang="ru-RU" sz="7300" b="1" dirty="0" smtClean="0">
                <a:solidFill>
                  <a:srgbClr val="C00000"/>
                </a:solidFill>
              </a:rPr>
              <a:t/>
            </a:r>
            <a:br>
              <a:rPr lang="ru-RU" sz="73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00B0F0"/>
                </a:solidFill>
              </a:rPr>
              <a:t/>
            </a:r>
            <a:br>
              <a:rPr lang="ru-RU" sz="6600" b="1" dirty="0" smtClean="0">
                <a:solidFill>
                  <a:srgbClr val="00B0F0"/>
                </a:solidFill>
              </a:rPr>
            </a:b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235745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Релаксация</a:t>
            </a:r>
            <a:endParaRPr lang="ru-RU" sz="7200" dirty="0"/>
          </a:p>
        </p:txBody>
      </p:sp>
      <p:pic>
        <p:nvPicPr>
          <p:cNvPr id="6" name="музы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143644"/>
            <a:ext cx="428604" cy="285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0000006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27137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Подведение итогов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6715172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86190"/>
            <a:ext cx="1857388" cy="20895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2945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859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Дорогие ребята! Приглашаем Вас на тренировочное занятие в Олимпийский комплекс «Лужники» в город Москву!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Ждём Вас с нетерпением!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_DSC590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rcRect l="4225" t="4349" r="2817" b="4321"/>
          <a:stretch>
            <a:fillRect/>
          </a:stretch>
        </p:blipFill>
        <p:spPr>
          <a:xfrm>
            <a:off x="428596" y="1142984"/>
            <a:ext cx="5643602" cy="3591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01122" cy="164305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Приглашение 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от юных гимнастов!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ympic-ring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857496"/>
            <a:ext cx="6096000" cy="3822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26432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Предупреждаем!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r>
              <a:rPr lang="ru-RU" sz="3600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Путь вам предстоит нелёгкий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Впереди множество преград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Если всё преодолеете, мы будем очень рады нашей встрече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Ходьба 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8143932" cy="207170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</a:rPr>
              <a:t>Узкий мост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</a:rPr>
              <a:t>Низкий тоннель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анимация\люди\241131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357298"/>
            <a:ext cx="2081218" cy="29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Бег 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429132"/>
            <a:ext cx="8429684" cy="2214578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</a:rPr>
              <a:t>Бег по шоссе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</a:rPr>
              <a:t>Бег по пересечённой местности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</a:rPr>
              <a:t>Бег по дороге</a:t>
            </a:r>
          </a:p>
          <a:p>
            <a:pPr marL="514350" indent="-514350" algn="l"/>
            <a:endParaRPr lang="ru-RU" sz="2400" dirty="0"/>
          </a:p>
        </p:txBody>
      </p:sp>
      <p:pic>
        <p:nvPicPr>
          <p:cNvPr id="1026" name="Picture 2" descr="G:\анимация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60"/>
            <a:ext cx="2643206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321471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Ходьба со сложными препятствиями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Смелей вперёд!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Успех вас ждёт!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72560" cy="1714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Электрические провода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22574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Очень низко над землёй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Не задень их головой!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8" name="Picture 21" descr="HH0023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89c6_1c976d3f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929354" cy="338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Бурная река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8786874" cy="15716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По мосту идти придется, ты не трусь всё обойдется!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Завал дороги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429132"/>
            <a:ext cx="8643998" cy="21431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Мы всё ближе к нашей цели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Уберем всё ловко, смело!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7c8db12a2cb6e394b6caa3776053b42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28596" y="1428736"/>
            <a:ext cx="3008318" cy="3008318"/>
          </a:xfrm>
          <a:prstGeom prst="rect">
            <a:avLst/>
          </a:prstGeom>
        </p:spPr>
      </p:pic>
      <p:pic>
        <p:nvPicPr>
          <p:cNvPr id="6" name="Рисунок 5" descr="7c8db12a2cb6e394b6caa3776053b42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3143240" y="1571612"/>
            <a:ext cx="3008318" cy="3008318"/>
          </a:xfrm>
          <a:prstGeom prst="rect">
            <a:avLst/>
          </a:prstGeom>
        </p:spPr>
      </p:pic>
      <p:pic>
        <p:nvPicPr>
          <p:cNvPr id="7" name="Рисунок 6" descr="7c8db12a2cb6e394b6caa3776053b42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857884" y="1500174"/>
            <a:ext cx="3008318" cy="30083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115</Words>
  <PresentationFormat>Экран (4:3)</PresentationFormat>
  <Paragraphs>28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Приглашение  от юных гимнастов!</vt:lpstr>
      <vt:lpstr>Предупреждаем! ! Путь вам предстоит нелёгкий ! Впереди множество преград ! Если всё преодолеете, мы будем очень рады нашей встрече</vt:lpstr>
      <vt:lpstr>Ходьба </vt:lpstr>
      <vt:lpstr>Бег </vt:lpstr>
      <vt:lpstr>Ходьба со сложными препятствиями</vt:lpstr>
      <vt:lpstr>Электрические провода</vt:lpstr>
      <vt:lpstr>Бурная река</vt:lpstr>
      <vt:lpstr>Завал дороги</vt:lpstr>
      <vt:lpstr>Путь пройден мы у Олимпийского комплекса «Лужники»</vt:lpstr>
      <vt:lpstr>Слайд 11</vt:lpstr>
      <vt:lpstr>Слайд 12</vt:lpstr>
      <vt:lpstr>Эстафета - соревнование</vt:lpstr>
      <vt:lpstr>Упражнения на растягивание мышц   </vt:lpstr>
      <vt:lpstr>Подведение итогов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Приглашение  от мастеров – спортсменов!</dc:title>
  <dc:creator>Оксана</dc:creator>
  <cp:lastModifiedBy>USER2</cp:lastModifiedBy>
  <cp:revision>48</cp:revision>
  <dcterms:created xsi:type="dcterms:W3CDTF">2012-12-08T22:18:47Z</dcterms:created>
  <dcterms:modified xsi:type="dcterms:W3CDTF">2012-12-10T07:06:02Z</dcterms:modified>
</cp:coreProperties>
</file>