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2" r:id="rId3"/>
    <p:sldId id="257" r:id="rId4"/>
    <p:sldId id="262" r:id="rId5"/>
    <p:sldId id="258" r:id="rId6"/>
    <p:sldId id="263" r:id="rId7"/>
    <p:sldId id="259" r:id="rId8"/>
    <p:sldId id="264" r:id="rId9"/>
    <p:sldId id="260" r:id="rId10"/>
    <p:sldId id="261" r:id="rId11"/>
    <p:sldId id="266" r:id="rId12"/>
    <p:sldId id="29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5EF22B8-CCBD-4AB4-892B-AB0B1E4339D8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20E52E-3486-468B-9DE1-991D3F8462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332657"/>
            <a:ext cx="7117180" cy="172819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Проверка домашнего задания тема «Строение клетки»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encrypted-tbn2.gstatic.com/images?q=tbn:ANd9GcQBUAns3Iw-BcaQWegbHz9JogZJgCn_Ss22bqiYnHlVa1cAe2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12976"/>
            <a:ext cx="4117663" cy="248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2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125113" cy="2796683"/>
          </a:xfrm>
        </p:spPr>
        <p:txBody>
          <a:bodyPr/>
          <a:lstStyle/>
          <a:p>
            <a:r>
              <a:rPr lang="ru-RU" dirty="0" smtClean="0"/>
              <a:t>Задание 4</a:t>
            </a:r>
            <a:br>
              <a:rPr lang="ru-RU" dirty="0" smtClean="0"/>
            </a:br>
            <a:r>
              <a:rPr lang="ru-RU" dirty="0" smtClean="0"/>
              <a:t>лишнее слово окуляр, почему?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1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Слово пласт. Назовите образовавшиеся слова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359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encrypted-tbn2.gstatic.com/images?q=tbn:ANd9GcTdmb2lkCxHdLnLFz5xoeuzDP1yPdSeVJX3UVq5BUcMtcNChGE8A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4248472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649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Расшифруйте названия органоидов клетки и впишите их в таблицу</a:t>
            </a:r>
          </a:p>
          <a:p>
            <a:r>
              <a:rPr lang="ru-RU" sz="2400" dirty="0" err="1" smtClean="0"/>
              <a:t>Доря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Палацтоизм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Мрохоамсо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Лькуова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Блокачоо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Стиладып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598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331640" y="2060848"/>
            <a:ext cx="6196405" cy="360381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latin typeface="Calibri"/>
                <a:ea typeface="Calibri"/>
                <a:cs typeface="Times New Roman"/>
              </a:rPr>
              <a:t>Каких из названий частей в клетке нет: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000" dirty="0" err="1" smtClean="0">
                <a:latin typeface="Calibri"/>
                <a:ea typeface="Calibri"/>
                <a:cs typeface="Times New Roman"/>
              </a:rPr>
              <a:t>Ыроп</a:t>
            </a:r>
            <a:r>
              <a:rPr lang="ru-RU" sz="3000" dirty="0" smtClean="0">
                <a:latin typeface="Calibri"/>
                <a:ea typeface="Calibri"/>
                <a:cs typeface="Times New Roman"/>
              </a:rPr>
              <a:t>;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000" dirty="0" err="1" smtClean="0">
                <a:latin typeface="Calibri"/>
                <a:ea typeface="Calibri"/>
                <a:cs typeface="Times New Roman"/>
              </a:rPr>
              <a:t>Лочбоако</a:t>
            </a:r>
            <a:r>
              <a:rPr lang="ru-RU" sz="3000" dirty="0" smtClean="0">
                <a:latin typeface="Calibri"/>
                <a:ea typeface="Calibri"/>
                <a:cs typeface="Times New Roman"/>
              </a:rPr>
              <a:t>;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000" dirty="0" err="1" smtClean="0">
                <a:latin typeface="Calibri"/>
                <a:ea typeface="Calibri"/>
                <a:cs typeface="Times New Roman"/>
              </a:rPr>
              <a:t>Жлекметкини</a:t>
            </a:r>
            <a:r>
              <a:rPr lang="ru-RU" sz="3000" dirty="0" smtClean="0">
                <a:latin typeface="Calibri"/>
                <a:ea typeface="Calibri"/>
                <a:cs typeface="Times New Roman"/>
              </a:rPr>
              <a:t>;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000" dirty="0" err="1" smtClean="0">
                <a:latin typeface="Calibri"/>
                <a:ea typeface="Calibri"/>
                <a:cs typeface="Times New Roman"/>
              </a:rPr>
              <a:t>Дяро</a:t>
            </a:r>
            <a:r>
              <a:rPr lang="ru-RU" sz="3000" dirty="0" smtClean="0">
                <a:latin typeface="Calibri"/>
                <a:ea typeface="Calibri"/>
                <a:cs typeface="Times New Roman"/>
              </a:rPr>
              <a:t>;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000" dirty="0" err="1" smtClean="0">
                <a:latin typeface="Calibri"/>
                <a:ea typeface="Calibri"/>
                <a:cs typeface="Times New Roman"/>
              </a:rPr>
              <a:t>дяршыо</a:t>
            </a:r>
            <a:r>
              <a:rPr lang="ru-RU" sz="2800" dirty="0" err="1" smtClean="0">
                <a:latin typeface="Calibri"/>
                <a:ea typeface="Calibri"/>
                <a:cs typeface="Times New Roman"/>
              </a:rPr>
              <a:t>к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77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125112" cy="405143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Вставьте в скобки слово , которое заканчивает первое слово и начинает второе:</a:t>
            </a:r>
          </a:p>
          <a:p>
            <a:r>
              <a:rPr lang="ru-RU" sz="3600" dirty="0" smtClean="0"/>
              <a:t>С (….)</a:t>
            </a:r>
            <a:r>
              <a:rPr lang="ru-RU" sz="3600" dirty="0" err="1" smtClean="0"/>
              <a:t>нья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7639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Исключите лишнее:</a:t>
            </a:r>
          </a:p>
          <a:p>
            <a:r>
              <a:rPr lang="ru-RU" sz="3200" b="1" dirty="0" smtClean="0"/>
              <a:t>Микроскоп;</a:t>
            </a:r>
          </a:p>
          <a:p>
            <a:r>
              <a:rPr lang="ru-RU" sz="3200" b="1" dirty="0" smtClean="0"/>
              <a:t>Телескоп;</a:t>
            </a:r>
          </a:p>
          <a:p>
            <a:r>
              <a:rPr lang="ru-RU" sz="3200" b="1" dirty="0" smtClean="0"/>
              <a:t>Окуляр;</a:t>
            </a:r>
          </a:p>
          <a:p>
            <a:r>
              <a:rPr lang="ru-RU" sz="3200" b="1" dirty="0" smtClean="0"/>
              <a:t>бинокль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2690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Вставьте в скобки слово, которое заканчивает первое слово и </a:t>
            </a:r>
            <a:r>
              <a:rPr lang="ru-RU" dirty="0" err="1" smtClean="0"/>
              <a:t>начиниет</a:t>
            </a:r>
            <a:r>
              <a:rPr lang="ru-RU" dirty="0" smtClean="0"/>
              <a:t> второе:</a:t>
            </a:r>
          </a:p>
          <a:p>
            <a:pPr marL="0" indent="0">
              <a:buNone/>
            </a:pPr>
            <a:r>
              <a:rPr lang="ru-RU" dirty="0" err="1" smtClean="0"/>
              <a:t>Прото</a:t>
            </a:r>
            <a:r>
              <a:rPr lang="ru-RU" dirty="0" smtClean="0"/>
              <a:t>(….)иды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7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/>
              <a:t>ядро;</a:t>
            </a:r>
          </a:p>
          <a:p>
            <a:pPr marL="0" indent="0">
              <a:buNone/>
            </a:pPr>
            <a:r>
              <a:rPr lang="ru-RU" sz="3600" dirty="0" smtClean="0"/>
              <a:t>Цитоплазма;</a:t>
            </a:r>
          </a:p>
          <a:p>
            <a:pPr marL="0" indent="0">
              <a:buNone/>
            </a:pPr>
            <a:r>
              <a:rPr lang="ru-RU" sz="3600" dirty="0" smtClean="0"/>
              <a:t>Хромосома;</a:t>
            </a:r>
          </a:p>
          <a:p>
            <a:pPr marL="0" indent="0">
              <a:buNone/>
            </a:pPr>
            <a:r>
              <a:rPr lang="ru-RU" sz="3600" dirty="0" smtClean="0"/>
              <a:t>Вакуоль;</a:t>
            </a:r>
          </a:p>
          <a:p>
            <a:pPr marL="0" indent="0">
              <a:buNone/>
            </a:pPr>
            <a:r>
              <a:rPr lang="ru-RU" sz="3600" dirty="0" smtClean="0"/>
              <a:t>Оболочка;</a:t>
            </a:r>
          </a:p>
          <a:p>
            <a:pPr marL="0" indent="0">
              <a:buNone/>
            </a:pPr>
            <a:r>
              <a:rPr lang="ru-RU" sz="3600" dirty="0" smtClean="0"/>
              <a:t>Пластиды.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40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В клетке нет </a:t>
            </a:r>
            <a:r>
              <a:rPr lang="ru-RU" sz="3600" dirty="0" err="1" smtClean="0"/>
              <a:t>жлекметники</a:t>
            </a:r>
            <a:r>
              <a:rPr lang="ru-RU" sz="3600" dirty="0" smtClean="0"/>
              <a:t>-межклетники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4789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Слово поры, </a:t>
            </a:r>
            <a:r>
              <a:rPr lang="ru-RU" sz="2800" dirty="0" smtClean="0"/>
              <a:t>назовите образовавшиеся слова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356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102</TotalTime>
  <Words>135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Кнопка</vt:lpstr>
      <vt:lpstr>Проверка домашнего задания тема «Строение клетки»</vt:lpstr>
      <vt:lpstr>Задание 1</vt:lpstr>
      <vt:lpstr>Задание 2</vt:lpstr>
      <vt:lpstr>Задание 3</vt:lpstr>
      <vt:lpstr>Задание 4</vt:lpstr>
      <vt:lpstr>Задание 5</vt:lpstr>
      <vt:lpstr>Проверка заданий</vt:lpstr>
      <vt:lpstr>Задание 2</vt:lpstr>
      <vt:lpstr>Задание 3</vt:lpstr>
      <vt:lpstr>Задание 4 лишнее слово окуляр, почему?</vt:lpstr>
      <vt:lpstr>Задание 5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Загадки</dc:title>
  <dc:creator>Гость</dc:creator>
  <cp:lastModifiedBy>User</cp:lastModifiedBy>
  <cp:revision>12</cp:revision>
  <dcterms:created xsi:type="dcterms:W3CDTF">2014-11-20T09:44:22Z</dcterms:created>
  <dcterms:modified xsi:type="dcterms:W3CDTF">2015-01-24T08:47:15Z</dcterms:modified>
</cp:coreProperties>
</file>