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6" r:id="rId5"/>
    <p:sldId id="265" r:id="rId6"/>
    <p:sldId id="270" r:id="rId7"/>
    <p:sldId id="267" r:id="rId8"/>
    <p:sldId id="263" r:id="rId9"/>
    <p:sldId id="268" r:id="rId10"/>
    <p:sldId id="258" r:id="rId11"/>
    <p:sldId id="259" r:id="rId12"/>
    <p:sldId id="260" r:id="rId13"/>
    <p:sldId id="261" r:id="rId14"/>
    <p:sldId id="262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  <a:srgbClr val="FFFF00"/>
    <a:srgbClr val="3C6494"/>
    <a:srgbClr val="4579B9"/>
    <a:srgbClr val="42B8B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39452-8C54-40D4-9B09-7A8721B65ABF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4424-DAD7-4BF8-AC97-424887130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7F68-DFAE-439F-A180-1808F6073A8C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C0C7-2614-4A6B-BB77-74947FB1D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0C50-5DA1-4FA0-B12D-BFDBED413161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CAAF-B6BC-49E0-BA43-A238D5C09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24B5-B28B-4DB4-8ACD-3B9E398F39C0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3F99-317F-4037-B27F-4FCF20CB0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D307E-7755-47CA-A076-7916770DE893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970B4-67A2-4377-8815-4206A8C2D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EAF8-B137-43A2-A594-3A1B5C3377F1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4280-6224-4211-BCD2-3103398AE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C428-0D02-4FFB-8F0C-47AFC3A812D7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A38F-7791-4D04-9BA8-AE3F188A4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1A9E-790B-4EAE-A6B1-16FCFBD0C465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0B8D5-F07B-478C-9DE8-0DCE6ACE1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0645-68DF-4767-8D96-CA6C2DB7987B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0DF7-1BE5-4467-A30B-2A6C9ABE8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F6DE-3283-424A-ABC4-D3F1F4425C61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7591-2979-4AE1-B1BF-F8DE97CA3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A830-2E9F-4AF6-8670-7F259095B609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EABCE-54C1-44E1-9AAB-F4344A57E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160AC-3872-44EA-91C8-9281ED191945}" type="datetimeFigureOut">
              <a:rPr lang="ru-RU"/>
              <a:pPr>
                <a:defRPr/>
              </a:pPr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EDC2D0-1D8A-41BF-8229-C540EAA8E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tdahni.ru/gdefon/unikshort/full/237483-unikfull" TargetMode="External"/><Relationship Id="rId2" Type="http://schemas.openxmlformats.org/officeDocument/2006/relationships/hyperlink" Target="http://cor.edu.27.ru/catalog/rubr/dc6be3c8-58b1-45a9-8b23-2178e8ada386/51042/?interface=catalog&amp;class=55&amp;subject=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6;&#1086;&#1084;&#1072;&#1085;.123456789\Desktop\&#1078;&#1080;&#1079;&#1085;&#1077;&#1076;&#1077;&#1103;&#1090;&#1077;&#1083;&#1100;&#1085;&#1086;&#1089;&#1090;&#1100;%20&#1082;&#1083;&#1077;&#1090;&#1082;&#1080;\npsF7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2332037"/>
          </a:xfrm>
          <a:solidFill>
            <a:srgbClr val="DBEEF4">
              <a:alpha val="49020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ЖИЗНЕДЕЯТЕЛЬНОСТЬ КЛЕТКИ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2531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2537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2532" name="Группа 25"/>
          <p:cNvGrpSpPr>
            <a:grpSpLocks/>
          </p:cNvGrpSpPr>
          <p:nvPr/>
        </p:nvGrpSpPr>
        <p:grpSpPr bwMode="auto">
          <a:xfrm>
            <a:off x="4067175" y="2060575"/>
            <a:ext cx="3168650" cy="2881313"/>
            <a:chOff x="4067944" y="2060848"/>
            <a:chExt cx="3168352" cy="2880320"/>
          </a:xfrm>
        </p:grpSpPr>
        <p:sp>
          <p:nvSpPr>
            <p:cNvPr id="17" name="Овал 16"/>
            <p:cNvSpPr/>
            <p:nvPr/>
          </p:nvSpPr>
          <p:spPr>
            <a:xfrm>
              <a:off x="4067944" y="2060848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796569" y="2636912"/>
              <a:ext cx="1007967" cy="936302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3555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3577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7" name="Овал 16"/>
          <p:cNvSpPr/>
          <p:nvPr/>
        </p:nvSpPr>
        <p:spPr>
          <a:xfrm>
            <a:off x="4067944" y="2060848"/>
            <a:ext cx="3168352" cy="2880320"/>
          </a:xfrm>
          <a:prstGeom prst="ellipse">
            <a:avLst/>
          </a:prstGeom>
          <a:gradFill flip="none" rotWithShape="1">
            <a:gsLst>
              <a:gs pos="13000">
                <a:schemeClr val="accent5">
                  <a:lumMod val="60000"/>
                  <a:lumOff val="40000"/>
                </a:schemeClr>
              </a:gs>
              <a:gs pos="50000">
                <a:srgbClr val="42B8BE">
                  <a:shade val="67500"/>
                  <a:satMod val="115000"/>
                </a:srgbClr>
              </a:gs>
              <a:gs pos="100000">
                <a:srgbClr val="42B8BE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72000" y="2349500"/>
            <a:ext cx="215900" cy="180022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205413" y="2351088"/>
            <a:ext cx="1176337" cy="592137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867400" y="3213100"/>
            <a:ext cx="434975" cy="1360488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219700" y="2636838"/>
            <a:ext cx="360363" cy="1223962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572000" y="4005263"/>
            <a:ext cx="1028700" cy="52705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700" h="527304">
                <a:moveTo>
                  <a:pt x="283464" y="400812"/>
                </a:moveTo>
                <a:cubicBezTo>
                  <a:pt x="384048" y="413004"/>
                  <a:pt x="586740" y="463296"/>
                  <a:pt x="694944" y="409956"/>
                </a:cubicBezTo>
                <a:cubicBezTo>
                  <a:pt x="803148" y="356616"/>
                  <a:pt x="877824" y="146304"/>
                  <a:pt x="932688" y="80772"/>
                </a:cubicBezTo>
                <a:cubicBezTo>
                  <a:pt x="987552" y="15240"/>
                  <a:pt x="1019556" y="0"/>
                  <a:pt x="1024128" y="16764"/>
                </a:cubicBezTo>
                <a:cubicBezTo>
                  <a:pt x="1028700" y="33528"/>
                  <a:pt x="1005840" y="103632"/>
                  <a:pt x="960120" y="181356"/>
                </a:cubicBezTo>
                <a:cubicBezTo>
                  <a:pt x="914400" y="259080"/>
                  <a:pt x="891540" y="438912"/>
                  <a:pt x="749808" y="483108"/>
                </a:cubicBezTo>
                <a:cubicBezTo>
                  <a:pt x="608076" y="527304"/>
                  <a:pt x="219456" y="470916"/>
                  <a:pt x="109728" y="446532"/>
                </a:cubicBezTo>
                <a:cubicBezTo>
                  <a:pt x="0" y="422148"/>
                  <a:pt x="60960" y="347472"/>
                  <a:pt x="91440" y="336804"/>
                </a:cubicBezTo>
                <a:cubicBezTo>
                  <a:pt x="121920" y="326136"/>
                  <a:pt x="182880" y="388620"/>
                  <a:pt x="283464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443663" y="2852738"/>
            <a:ext cx="379412" cy="1270000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21436212">
            <a:off x="4738688" y="4157663"/>
            <a:ext cx="1014412" cy="555625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83464 w 1028700"/>
              <a:gd name="connsiteY0" fmla="*/ 400812 h 527304"/>
              <a:gd name="connsiteX1" fmla="*/ 635352 w 1028700"/>
              <a:gd name="connsiteY1" fmla="*/ 357525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75805 w 1021041"/>
              <a:gd name="connsiteY0" fmla="*/ 400812 h 477077"/>
              <a:gd name="connsiteX1" fmla="*/ 627693 w 1021041"/>
              <a:gd name="connsiteY1" fmla="*/ 357525 h 477077"/>
              <a:gd name="connsiteX2" fmla="*/ 925029 w 1021041"/>
              <a:gd name="connsiteY2" fmla="*/ 80772 h 477077"/>
              <a:gd name="connsiteX3" fmla="*/ 1016469 w 1021041"/>
              <a:gd name="connsiteY3" fmla="*/ 16764 h 477077"/>
              <a:gd name="connsiteX4" fmla="*/ 952461 w 1021041"/>
              <a:gd name="connsiteY4" fmla="*/ 181356 h 477077"/>
              <a:gd name="connsiteX5" fmla="*/ 696192 w 1021041"/>
              <a:gd name="connsiteY5" fmla="*/ 432881 h 477077"/>
              <a:gd name="connsiteX6" fmla="*/ 102069 w 1021041"/>
              <a:gd name="connsiteY6" fmla="*/ 446532 h 477077"/>
              <a:gd name="connsiteX7" fmla="*/ 83781 w 1021041"/>
              <a:gd name="connsiteY7" fmla="*/ 336804 h 477077"/>
              <a:gd name="connsiteX8" fmla="*/ 275805 w 1021041"/>
              <a:gd name="connsiteY8" fmla="*/ 400812 h 477077"/>
              <a:gd name="connsiteX0" fmla="*/ 263950 w 1009186"/>
              <a:gd name="connsiteY0" fmla="*/ 400812 h 565311"/>
              <a:gd name="connsiteX1" fmla="*/ 615838 w 1009186"/>
              <a:gd name="connsiteY1" fmla="*/ 357525 h 565311"/>
              <a:gd name="connsiteX2" fmla="*/ 913174 w 1009186"/>
              <a:gd name="connsiteY2" fmla="*/ 80772 h 565311"/>
              <a:gd name="connsiteX3" fmla="*/ 1004614 w 1009186"/>
              <a:gd name="connsiteY3" fmla="*/ 16764 h 565311"/>
              <a:gd name="connsiteX4" fmla="*/ 940606 w 1009186"/>
              <a:gd name="connsiteY4" fmla="*/ 181356 h 565311"/>
              <a:gd name="connsiteX5" fmla="*/ 684337 w 1009186"/>
              <a:gd name="connsiteY5" fmla="*/ 432881 h 565311"/>
              <a:gd name="connsiteX6" fmla="*/ 102069 w 1009186"/>
              <a:gd name="connsiteY6" fmla="*/ 549298 h 565311"/>
              <a:gd name="connsiteX7" fmla="*/ 71926 w 1009186"/>
              <a:gd name="connsiteY7" fmla="*/ 336804 h 565311"/>
              <a:gd name="connsiteX8" fmla="*/ 263950 w 1009186"/>
              <a:gd name="connsiteY8" fmla="*/ 400812 h 565311"/>
              <a:gd name="connsiteX0" fmla="*/ 270342 w 1015578"/>
              <a:gd name="connsiteY0" fmla="*/ 400812 h 556142"/>
              <a:gd name="connsiteX1" fmla="*/ 622230 w 1015578"/>
              <a:gd name="connsiteY1" fmla="*/ 357525 h 556142"/>
              <a:gd name="connsiteX2" fmla="*/ 919566 w 1015578"/>
              <a:gd name="connsiteY2" fmla="*/ 80772 h 556142"/>
              <a:gd name="connsiteX3" fmla="*/ 1011006 w 1015578"/>
              <a:gd name="connsiteY3" fmla="*/ 16764 h 556142"/>
              <a:gd name="connsiteX4" fmla="*/ 946998 w 1015578"/>
              <a:gd name="connsiteY4" fmla="*/ 181356 h 556142"/>
              <a:gd name="connsiteX5" fmla="*/ 690729 w 1015578"/>
              <a:gd name="connsiteY5" fmla="*/ 432881 h 556142"/>
              <a:gd name="connsiteX6" fmla="*/ 108461 w 1015578"/>
              <a:gd name="connsiteY6" fmla="*/ 549298 h 556142"/>
              <a:gd name="connsiteX7" fmla="*/ 39963 w 1015578"/>
              <a:gd name="connsiteY7" fmla="*/ 473942 h 556142"/>
              <a:gd name="connsiteX8" fmla="*/ 270342 w 1015578"/>
              <a:gd name="connsiteY8" fmla="*/ 400812 h 55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578" h="556142">
                <a:moveTo>
                  <a:pt x="270342" y="400812"/>
                </a:moveTo>
                <a:cubicBezTo>
                  <a:pt x="367387" y="381409"/>
                  <a:pt x="514026" y="410865"/>
                  <a:pt x="622230" y="357525"/>
                </a:cubicBezTo>
                <a:cubicBezTo>
                  <a:pt x="730434" y="304185"/>
                  <a:pt x="854770" y="137565"/>
                  <a:pt x="919566" y="80772"/>
                </a:cubicBezTo>
                <a:cubicBezTo>
                  <a:pt x="984362" y="23979"/>
                  <a:pt x="1006434" y="0"/>
                  <a:pt x="1011006" y="16764"/>
                </a:cubicBezTo>
                <a:cubicBezTo>
                  <a:pt x="1015578" y="33528"/>
                  <a:pt x="1000378" y="112003"/>
                  <a:pt x="946998" y="181356"/>
                </a:cubicBezTo>
                <a:cubicBezTo>
                  <a:pt x="893619" y="250709"/>
                  <a:pt x="830485" y="371557"/>
                  <a:pt x="690729" y="432881"/>
                </a:cubicBezTo>
                <a:cubicBezTo>
                  <a:pt x="550973" y="494205"/>
                  <a:pt x="216922" y="542454"/>
                  <a:pt x="108461" y="549298"/>
                </a:cubicBezTo>
                <a:cubicBezTo>
                  <a:pt x="0" y="556142"/>
                  <a:pt x="12983" y="498690"/>
                  <a:pt x="39963" y="473942"/>
                </a:cubicBezTo>
                <a:cubicBezTo>
                  <a:pt x="66943" y="449194"/>
                  <a:pt x="173298" y="420215"/>
                  <a:pt x="270342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71593">
            <a:off x="5216525" y="2662238"/>
            <a:ext cx="360363" cy="1223962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2043271">
            <a:off x="5213350" y="2338388"/>
            <a:ext cx="1174750" cy="592137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20610945" flipH="1">
            <a:off x="6124575" y="3101975"/>
            <a:ext cx="433388" cy="1362075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20399669" flipH="1">
            <a:off x="6778625" y="2733675"/>
            <a:ext cx="379413" cy="1270000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20021598">
            <a:off x="4654550" y="2520950"/>
            <a:ext cx="200025" cy="171767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867400" y="2276475"/>
            <a:ext cx="144463" cy="28892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011863" y="3644900"/>
            <a:ext cx="28892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572000" y="3213100"/>
            <a:ext cx="215900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20287957">
            <a:off x="5278438" y="4311650"/>
            <a:ext cx="169862" cy="34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19700" y="3141663"/>
            <a:ext cx="28892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659563" y="3213100"/>
            <a:ext cx="28892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4613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4578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4607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64" name="Полилиния 6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2" name="Скругленный прямоугольник 61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4355976" y="3645024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68" name="Полилиния 67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Полилиния 68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4355976" y="476672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72" name="Полилиния 71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5" name="Группа 74"/>
          <p:cNvGrpSpPr>
            <a:grpSpLocks/>
          </p:cNvGrpSpPr>
          <p:nvPr/>
        </p:nvGrpSpPr>
        <p:grpSpPr bwMode="auto">
          <a:xfrm>
            <a:off x="4356100" y="1916113"/>
            <a:ext cx="287338" cy="1320800"/>
            <a:chOff x="4572000" y="3645024"/>
            <a:chExt cx="432048" cy="1608651"/>
          </a:xfrm>
        </p:grpSpPr>
        <p:sp>
          <p:nvSpPr>
            <p:cNvPr id="76" name="Полилиния 75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9" name="Группа 78"/>
          <p:cNvGrpSpPr>
            <a:grpSpLocks/>
          </p:cNvGrpSpPr>
          <p:nvPr/>
        </p:nvGrpSpPr>
        <p:grpSpPr bwMode="auto">
          <a:xfrm>
            <a:off x="4356100" y="5084763"/>
            <a:ext cx="287338" cy="1320800"/>
            <a:chOff x="4572000" y="3645024"/>
            <a:chExt cx="432048" cy="1608651"/>
          </a:xfrm>
        </p:grpSpPr>
        <p:sp>
          <p:nvSpPr>
            <p:cNvPr id="80" name="Полилиния 79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Полилиния 15"/>
          <p:cNvSpPr/>
          <p:nvPr/>
        </p:nvSpPr>
        <p:spPr>
          <a:xfrm>
            <a:off x="4572000" y="1916113"/>
            <a:ext cx="287338" cy="2233612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205413" y="2087563"/>
            <a:ext cx="1420812" cy="855662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92725" y="3284538"/>
            <a:ext cx="865188" cy="1657350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076825" y="2133600"/>
            <a:ext cx="503238" cy="1727200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087813" y="4005263"/>
            <a:ext cx="1512887" cy="69850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700" h="527304">
                <a:moveTo>
                  <a:pt x="283464" y="400812"/>
                </a:moveTo>
                <a:cubicBezTo>
                  <a:pt x="384048" y="413004"/>
                  <a:pt x="586740" y="463296"/>
                  <a:pt x="694944" y="409956"/>
                </a:cubicBezTo>
                <a:cubicBezTo>
                  <a:pt x="803148" y="356616"/>
                  <a:pt x="877824" y="146304"/>
                  <a:pt x="932688" y="80772"/>
                </a:cubicBezTo>
                <a:cubicBezTo>
                  <a:pt x="987552" y="15240"/>
                  <a:pt x="1019556" y="0"/>
                  <a:pt x="1024128" y="16764"/>
                </a:cubicBezTo>
                <a:cubicBezTo>
                  <a:pt x="1028700" y="33528"/>
                  <a:pt x="1005840" y="103632"/>
                  <a:pt x="960120" y="181356"/>
                </a:cubicBezTo>
                <a:cubicBezTo>
                  <a:pt x="914400" y="259080"/>
                  <a:pt x="891540" y="438912"/>
                  <a:pt x="749808" y="483108"/>
                </a:cubicBezTo>
                <a:cubicBezTo>
                  <a:pt x="608076" y="527304"/>
                  <a:pt x="219456" y="470916"/>
                  <a:pt x="109728" y="446532"/>
                </a:cubicBezTo>
                <a:cubicBezTo>
                  <a:pt x="0" y="422148"/>
                  <a:pt x="60960" y="347472"/>
                  <a:pt x="91440" y="336804"/>
                </a:cubicBezTo>
                <a:cubicBezTo>
                  <a:pt x="121920" y="326136"/>
                  <a:pt x="182880" y="388620"/>
                  <a:pt x="283464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443663" y="2852738"/>
            <a:ext cx="673100" cy="1565275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21436212">
            <a:off x="4265613" y="4168775"/>
            <a:ext cx="1492250" cy="73660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83464 w 1028700"/>
              <a:gd name="connsiteY0" fmla="*/ 400812 h 527304"/>
              <a:gd name="connsiteX1" fmla="*/ 635352 w 1028700"/>
              <a:gd name="connsiteY1" fmla="*/ 357525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75805 w 1021041"/>
              <a:gd name="connsiteY0" fmla="*/ 400812 h 477077"/>
              <a:gd name="connsiteX1" fmla="*/ 627693 w 1021041"/>
              <a:gd name="connsiteY1" fmla="*/ 357525 h 477077"/>
              <a:gd name="connsiteX2" fmla="*/ 925029 w 1021041"/>
              <a:gd name="connsiteY2" fmla="*/ 80772 h 477077"/>
              <a:gd name="connsiteX3" fmla="*/ 1016469 w 1021041"/>
              <a:gd name="connsiteY3" fmla="*/ 16764 h 477077"/>
              <a:gd name="connsiteX4" fmla="*/ 952461 w 1021041"/>
              <a:gd name="connsiteY4" fmla="*/ 181356 h 477077"/>
              <a:gd name="connsiteX5" fmla="*/ 696192 w 1021041"/>
              <a:gd name="connsiteY5" fmla="*/ 432881 h 477077"/>
              <a:gd name="connsiteX6" fmla="*/ 102069 w 1021041"/>
              <a:gd name="connsiteY6" fmla="*/ 446532 h 477077"/>
              <a:gd name="connsiteX7" fmla="*/ 83781 w 1021041"/>
              <a:gd name="connsiteY7" fmla="*/ 336804 h 477077"/>
              <a:gd name="connsiteX8" fmla="*/ 275805 w 1021041"/>
              <a:gd name="connsiteY8" fmla="*/ 400812 h 477077"/>
              <a:gd name="connsiteX0" fmla="*/ 263950 w 1009186"/>
              <a:gd name="connsiteY0" fmla="*/ 400812 h 565311"/>
              <a:gd name="connsiteX1" fmla="*/ 615838 w 1009186"/>
              <a:gd name="connsiteY1" fmla="*/ 357525 h 565311"/>
              <a:gd name="connsiteX2" fmla="*/ 913174 w 1009186"/>
              <a:gd name="connsiteY2" fmla="*/ 80772 h 565311"/>
              <a:gd name="connsiteX3" fmla="*/ 1004614 w 1009186"/>
              <a:gd name="connsiteY3" fmla="*/ 16764 h 565311"/>
              <a:gd name="connsiteX4" fmla="*/ 940606 w 1009186"/>
              <a:gd name="connsiteY4" fmla="*/ 181356 h 565311"/>
              <a:gd name="connsiteX5" fmla="*/ 684337 w 1009186"/>
              <a:gd name="connsiteY5" fmla="*/ 432881 h 565311"/>
              <a:gd name="connsiteX6" fmla="*/ 102069 w 1009186"/>
              <a:gd name="connsiteY6" fmla="*/ 549298 h 565311"/>
              <a:gd name="connsiteX7" fmla="*/ 71926 w 1009186"/>
              <a:gd name="connsiteY7" fmla="*/ 336804 h 565311"/>
              <a:gd name="connsiteX8" fmla="*/ 263950 w 1009186"/>
              <a:gd name="connsiteY8" fmla="*/ 400812 h 565311"/>
              <a:gd name="connsiteX0" fmla="*/ 270342 w 1015578"/>
              <a:gd name="connsiteY0" fmla="*/ 400812 h 556142"/>
              <a:gd name="connsiteX1" fmla="*/ 622230 w 1015578"/>
              <a:gd name="connsiteY1" fmla="*/ 357525 h 556142"/>
              <a:gd name="connsiteX2" fmla="*/ 919566 w 1015578"/>
              <a:gd name="connsiteY2" fmla="*/ 80772 h 556142"/>
              <a:gd name="connsiteX3" fmla="*/ 1011006 w 1015578"/>
              <a:gd name="connsiteY3" fmla="*/ 16764 h 556142"/>
              <a:gd name="connsiteX4" fmla="*/ 946998 w 1015578"/>
              <a:gd name="connsiteY4" fmla="*/ 181356 h 556142"/>
              <a:gd name="connsiteX5" fmla="*/ 690729 w 1015578"/>
              <a:gd name="connsiteY5" fmla="*/ 432881 h 556142"/>
              <a:gd name="connsiteX6" fmla="*/ 108461 w 1015578"/>
              <a:gd name="connsiteY6" fmla="*/ 549298 h 556142"/>
              <a:gd name="connsiteX7" fmla="*/ 39963 w 1015578"/>
              <a:gd name="connsiteY7" fmla="*/ 473942 h 556142"/>
              <a:gd name="connsiteX8" fmla="*/ 270342 w 1015578"/>
              <a:gd name="connsiteY8" fmla="*/ 400812 h 55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578" h="556142">
                <a:moveTo>
                  <a:pt x="270342" y="400812"/>
                </a:moveTo>
                <a:cubicBezTo>
                  <a:pt x="367387" y="381409"/>
                  <a:pt x="514026" y="410865"/>
                  <a:pt x="622230" y="357525"/>
                </a:cubicBezTo>
                <a:cubicBezTo>
                  <a:pt x="730434" y="304185"/>
                  <a:pt x="854770" y="137565"/>
                  <a:pt x="919566" y="80772"/>
                </a:cubicBezTo>
                <a:cubicBezTo>
                  <a:pt x="984362" y="23979"/>
                  <a:pt x="1006434" y="0"/>
                  <a:pt x="1011006" y="16764"/>
                </a:cubicBezTo>
                <a:cubicBezTo>
                  <a:pt x="1015578" y="33528"/>
                  <a:pt x="1000378" y="112003"/>
                  <a:pt x="946998" y="181356"/>
                </a:cubicBezTo>
                <a:cubicBezTo>
                  <a:pt x="893619" y="250709"/>
                  <a:pt x="830485" y="371557"/>
                  <a:pt x="690729" y="432881"/>
                </a:cubicBezTo>
                <a:cubicBezTo>
                  <a:pt x="550973" y="494205"/>
                  <a:pt x="216922" y="542454"/>
                  <a:pt x="108461" y="549298"/>
                </a:cubicBezTo>
                <a:cubicBezTo>
                  <a:pt x="0" y="556142"/>
                  <a:pt x="12983" y="498690"/>
                  <a:pt x="39963" y="473942"/>
                </a:cubicBezTo>
                <a:cubicBezTo>
                  <a:pt x="66943" y="449194"/>
                  <a:pt x="173298" y="420215"/>
                  <a:pt x="270342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71593">
            <a:off x="5191125" y="2152650"/>
            <a:ext cx="504825" cy="1727200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2043271">
            <a:off x="5194300" y="1952625"/>
            <a:ext cx="1420813" cy="857250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19199905" flipH="1">
            <a:off x="5743575" y="3157538"/>
            <a:ext cx="865188" cy="1655762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20399669" flipH="1">
            <a:off x="6980238" y="2705100"/>
            <a:ext cx="671512" cy="1563688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20021598">
            <a:off x="4559300" y="2114550"/>
            <a:ext cx="268288" cy="213042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 rot="1344137">
            <a:off x="6084888" y="2060575"/>
            <a:ext cx="287337" cy="48895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724525" y="3933825"/>
            <a:ext cx="574675" cy="174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572000" y="3178175"/>
            <a:ext cx="287338" cy="179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20287957">
            <a:off x="5008563" y="4395788"/>
            <a:ext cx="249237" cy="455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148263" y="2852738"/>
            <a:ext cx="403225" cy="20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804025" y="3357563"/>
            <a:ext cx="511175" cy="176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5603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5632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4355976" y="3645024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39" name="Полилиния 38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4" name="Полилиния 43"/>
          <p:cNvSpPr/>
          <p:nvPr/>
        </p:nvSpPr>
        <p:spPr>
          <a:xfrm>
            <a:off x="4572000" y="476250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7" name="Группа 46"/>
          <p:cNvGrpSpPr>
            <a:grpSpLocks/>
          </p:cNvGrpSpPr>
          <p:nvPr/>
        </p:nvGrpSpPr>
        <p:grpSpPr bwMode="auto">
          <a:xfrm>
            <a:off x="4356100" y="1916113"/>
            <a:ext cx="287338" cy="1320800"/>
            <a:chOff x="4572000" y="3645024"/>
            <a:chExt cx="432048" cy="1608651"/>
          </a:xfrm>
        </p:grpSpPr>
        <p:sp>
          <p:nvSpPr>
            <p:cNvPr id="48" name="Полилиния 47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олилиния 48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" name="Группа 50"/>
          <p:cNvGrpSpPr>
            <a:grpSpLocks/>
          </p:cNvGrpSpPr>
          <p:nvPr/>
        </p:nvGrpSpPr>
        <p:grpSpPr bwMode="auto">
          <a:xfrm>
            <a:off x="4356100" y="5084763"/>
            <a:ext cx="287338" cy="1320800"/>
            <a:chOff x="4572000" y="3645024"/>
            <a:chExt cx="432048" cy="1608651"/>
          </a:xfrm>
        </p:grpSpPr>
        <p:sp>
          <p:nvSpPr>
            <p:cNvPr id="52" name="Полилиния 51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олилиния 52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5" name="Полилиния 54"/>
          <p:cNvSpPr/>
          <p:nvPr/>
        </p:nvSpPr>
        <p:spPr>
          <a:xfrm flipH="1">
            <a:off x="3851275" y="476250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6" name="Группа 55"/>
          <p:cNvGrpSpPr/>
          <p:nvPr/>
        </p:nvGrpSpPr>
        <p:grpSpPr>
          <a:xfrm>
            <a:off x="4355976" y="476672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57" name="Полилиния 56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0" name="Полилиния 59"/>
          <p:cNvSpPr/>
          <p:nvPr/>
        </p:nvSpPr>
        <p:spPr>
          <a:xfrm>
            <a:off x="4572000" y="1916113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 flipH="1">
            <a:off x="3851275" y="1916113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4572000" y="3644900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 flipH="1">
            <a:off x="3851275" y="3644900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4500563" y="5084763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 flipH="1">
            <a:off x="3851275" y="5084763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70" name="Группа 69"/>
          <p:cNvGrpSpPr>
            <a:grpSpLocks/>
          </p:cNvGrpSpPr>
          <p:nvPr/>
        </p:nvGrpSpPr>
        <p:grpSpPr bwMode="auto">
          <a:xfrm>
            <a:off x="5795963" y="2205038"/>
            <a:ext cx="2376487" cy="2303462"/>
            <a:chOff x="5364088" y="1988840"/>
            <a:chExt cx="3168352" cy="2880320"/>
          </a:xfrm>
        </p:grpSpPr>
        <p:sp>
          <p:nvSpPr>
            <p:cNvPr id="67" name="Овал 66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6875246" y="2852340"/>
              <a:ext cx="1009555" cy="936948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1" name="Группа 70"/>
          <p:cNvGrpSpPr>
            <a:grpSpLocks/>
          </p:cNvGrpSpPr>
          <p:nvPr/>
        </p:nvGrpSpPr>
        <p:grpSpPr bwMode="auto">
          <a:xfrm flipH="1">
            <a:off x="971550" y="2349500"/>
            <a:ext cx="2376488" cy="2303463"/>
            <a:chOff x="5364088" y="1988840"/>
            <a:chExt cx="3168352" cy="2880320"/>
          </a:xfrm>
        </p:grpSpPr>
        <p:sp>
          <p:nvSpPr>
            <p:cNvPr id="72" name="Овал 71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6875246" y="2852341"/>
              <a:ext cx="1009556" cy="936947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24027 0.250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125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25591 -0.2747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-138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2448 0.0928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46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3229 -0.1067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-53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24011 0.2398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120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-0.2165 0.0717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36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2165 -0.106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-53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2431 -0.2747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00" y="-1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4" grpId="2" animBg="1"/>
      <p:bldP spid="55" grpId="0" animBg="1"/>
      <p:bldP spid="55" grpId="1" animBg="1"/>
      <p:bldP spid="55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Группа 84"/>
          <p:cNvGrpSpPr>
            <a:grpSpLocks/>
          </p:cNvGrpSpPr>
          <p:nvPr/>
        </p:nvGrpSpPr>
        <p:grpSpPr bwMode="auto">
          <a:xfrm>
            <a:off x="4572000" y="333375"/>
            <a:ext cx="4103688" cy="6264275"/>
            <a:chOff x="1691680" y="1772816"/>
            <a:chExt cx="5328592" cy="4032448"/>
          </a:xfrm>
        </p:grpSpPr>
        <p:grpSp>
          <p:nvGrpSpPr>
            <p:cNvPr id="26652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89" name="Полилиния 88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Овал 89"/>
              <p:cNvSpPr/>
              <p:nvPr/>
            </p:nvSpPr>
            <p:spPr>
              <a:xfrm>
                <a:off x="2124564" y="1772816"/>
                <a:ext cx="4462825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1" name="Овал 90"/>
              <p:cNvSpPr/>
              <p:nvPr/>
            </p:nvSpPr>
            <p:spPr>
              <a:xfrm>
                <a:off x="2124564" y="5301464"/>
                <a:ext cx="4462825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87" name="Скругленный прямоугольник 86"/>
            <p:cNvSpPr/>
            <p:nvPr/>
          </p:nvSpPr>
          <p:spPr>
            <a:xfrm>
              <a:off x="2126626" y="2031359"/>
              <a:ext cx="4464885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2126626" y="5184966"/>
              <a:ext cx="4464885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9" name="Группа 68"/>
          <p:cNvGrpSpPr>
            <a:grpSpLocks/>
          </p:cNvGrpSpPr>
          <p:nvPr/>
        </p:nvGrpSpPr>
        <p:grpSpPr bwMode="auto">
          <a:xfrm>
            <a:off x="468313" y="333375"/>
            <a:ext cx="4103687" cy="6264275"/>
            <a:chOff x="1691680" y="1772816"/>
            <a:chExt cx="5328592" cy="4032448"/>
          </a:xfrm>
        </p:grpSpPr>
        <p:grpSp>
          <p:nvGrpSpPr>
            <p:cNvPr id="26646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75" name="Полилиния 74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6" name="Овал 75"/>
              <p:cNvSpPr/>
              <p:nvPr/>
            </p:nvSpPr>
            <p:spPr>
              <a:xfrm>
                <a:off x="2124564" y="1772816"/>
                <a:ext cx="4462825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7" name="Овал 76"/>
              <p:cNvSpPr/>
              <p:nvPr/>
            </p:nvSpPr>
            <p:spPr>
              <a:xfrm>
                <a:off x="2124564" y="5301464"/>
                <a:ext cx="4462825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71" name="Скругленный прямоугольник 70"/>
            <p:cNvSpPr/>
            <p:nvPr/>
          </p:nvSpPr>
          <p:spPr>
            <a:xfrm>
              <a:off x="2126624" y="2031359"/>
              <a:ext cx="4464887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2126624" y="5184966"/>
              <a:ext cx="4464887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6640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6630" name="Группа 69"/>
          <p:cNvGrpSpPr>
            <a:grpSpLocks/>
          </p:cNvGrpSpPr>
          <p:nvPr/>
        </p:nvGrpSpPr>
        <p:grpSpPr bwMode="auto">
          <a:xfrm>
            <a:off x="5795963" y="2205038"/>
            <a:ext cx="2376487" cy="2303462"/>
            <a:chOff x="5364088" y="1988840"/>
            <a:chExt cx="3168352" cy="2880320"/>
          </a:xfrm>
        </p:grpSpPr>
        <p:sp>
          <p:nvSpPr>
            <p:cNvPr id="67" name="Овал 66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6875246" y="2852340"/>
              <a:ext cx="1009555" cy="936948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6631" name="Группа 70"/>
          <p:cNvGrpSpPr>
            <a:grpSpLocks/>
          </p:cNvGrpSpPr>
          <p:nvPr/>
        </p:nvGrpSpPr>
        <p:grpSpPr bwMode="auto">
          <a:xfrm flipH="1">
            <a:off x="971550" y="2349500"/>
            <a:ext cx="2376488" cy="2303463"/>
            <a:chOff x="5364088" y="1988840"/>
            <a:chExt cx="3168352" cy="2880320"/>
          </a:xfrm>
        </p:grpSpPr>
        <p:sp>
          <p:nvSpPr>
            <p:cNvPr id="72" name="Овал 71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6875246" y="2852341"/>
              <a:ext cx="1009556" cy="936947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052513"/>
            <a:ext cx="8064500" cy="4525962"/>
          </a:xfrm>
          <a:solidFill>
            <a:srgbClr val="DBEEF4">
              <a:alpha val="60000"/>
            </a:srgbClr>
          </a:solidFill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Деление -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это процесс размножения клетки, т. е. процесс увеличения числа клеток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525962"/>
          </a:xfrm>
          <a:solidFill>
            <a:srgbClr val="DBEEF4">
              <a:alpha val="60000"/>
            </a:srgbClr>
          </a:solidFill>
        </p:spPr>
        <p:txBody>
          <a:bodyPr rtlCol="0" anchor="ctr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всех клетках, различающихся по форме, размерам, функциям, идут сходные процессы: питание, дыхание, выделение, обмен веществ, рост, развитие и деление (размножение) клетки.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§ 8, вопросы после параграфа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http://cor.edu.27.ru/catalog/rubr/dc6be3c8-58b1-45a9-8b23-2178e8ada386/51042/?interface=catalog&amp;class=55&amp;subject=83</a:t>
            </a:r>
            <a:endParaRPr lang="ru-RU" smtClean="0"/>
          </a:p>
          <a:p>
            <a:r>
              <a:rPr lang="en-US" smtClean="0">
                <a:hlinkClick r:id="rId3"/>
              </a:rPr>
              <a:t>http://otdahni.ru/gdefon/unikshort/full/237483-unikfull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процессы в клетке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/>
              <a:t>Движение цитоплазмы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npsF7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8353425" cy="6264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процессы в клетке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/>
              <a:t>Движение цитоплазмы</a:t>
            </a:r>
          </a:p>
          <a:p>
            <a:r>
              <a:rPr lang="ru-RU" b="1" smtClean="0"/>
              <a:t>Питание клетки</a:t>
            </a:r>
          </a:p>
          <a:p>
            <a:r>
              <a:rPr lang="ru-RU" b="1" smtClean="0"/>
              <a:t>Дыхание </a:t>
            </a:r>
          </a:p>
          <a:p>
            <a:r>
              <a:rPr lang="ru-RU" b="1" smtClean="0"/>
              <a:t>Обмен веществ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24"/>
          <p:cNvGrpSpPr>
            <a:grpSpLocks/>
          </p:cNvGrpSpPr>
          <p:nvPr/>
        </p:nvGrpSpPr>
        <p:grpSpPr bwMode="auto">
          <a:xfrm>
            <a:off x="1116013" y="2205038"/>
            <a:ext cx="7056437" cy="4319587"/>
            <a:chOff x="1691680" y="1772816"/>
            <a:chExt cx="5328592" cy="4032448"/>
          </a:xfrm>
        </p:grpSpPr>
        <p:grpSp>
          <p:nvGrpSpPr>
            <p:cNvPr id="17429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29" name="Полилиния 28"/>
              <p:cNvSpPr/>
              <p:nvPr/>
            </p:nvSpPr>
            <p:spPr>
              <a:xfrm>
                <a:off x="1691680" y="1980292"/>
                <a:ext cx="5328592" cy="3599712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123242" y="1772816"/>
                <a:ext cx="4465468" cy="50387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2123242" y="5301393"/>
                <a:ext cx="4465468" cy="50387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7" name="Скругленный прямоугольник 26"/>
            <p:cNvSpPr/>
            <p:nvPr/>
          </p:nvSpPr>
          <p:spPr>
            <a:xfrm>
              <a:off x="2126838" y="2030679"/>
              <a:ext cx="4464270" cy="3601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2126838" y="5184318"/>
              <a:ext cx="4464270" cy="3601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1835150" y="3141663"/>
            <a:ext cx="2016125" cy="2016125"/>
            <a:chOff x="2051720" y="3284984"/>
            <a:chExt cx="1872208" cy="1800200"/>
          </a:xfrm>
        </p:grpSpPr>
        <p:sp>
          <p:nvSpPr>
            <p:cNvPr id="13" name="Овал 12"/>
            <p:cNvSpPr/>
            <p:nvPr/>
          </p:nvSpPr>
          <p:spPr>
            <a:xfrm>
              <a:off x="2051720" y="3284984"/>
              <a:ext cx="1872208" cy="1800200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8" name="TextBox 17"/>
            <p:cNvSpPr txBox="1">
              <a:spLocks noChangeArrowheads="1"/>
            </p:cNvSpPr>
            <p:nvPr/>
          </p:nvSpPr>
          <p:spPr bwMode="auto">
            <a:xfrm>
              <a:off x="2411760" y="3645024"/>
              <a:ext cx="122413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 b="1"/>
                <a:t>АБ</a:t>
              </a:r>
            </a:p>
          </p:txBody>
        </p:sp>
      </p:grpSp>
      <p:sp>
        <p:nvSpPr>
          <p:cNvPr id="10" name="Овал 9"/>
          <p:cNvSpPr/>
          <p:nvPr/>
        </p:nvSpPr>
        <p:spPr>
          <a:xfrm>
            <a:off x="2700338" y="3429000"/>
            <a:ext cx="935037" cy="9366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613" y="836613"/>
            <a:ext cx="936625" cy="9366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124075" y="3860800"/>
            <a:ext cx="1223963" cy="1223963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ysClr val="windowText" lastClr="000000"/>
                </a:solidFill>
              </a:rPr>
              <a:t>Е</a:t>
            </a:r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1403350" y="1125538"/>
            <a:ext cx="865188" cy="935037"/>
            <a:chOff x="1403648" y="1124744"/>
            <a:chExt cx="864096" cy="936104"/>
          </a:xfrm>
        </p:grpSpPr>
        <p:sp>
          <p:nvSpPr>
            <p:cNvPr id="5" name="Овал 4"/>
            <p:cNvSpPr/>
            <p:nvPr/>
          </p:nvSpPr>
          <p:spPr>
            <a:xfrm>
              <a:off x="1403648" y="1124744"/>
              <a:ext cx="864096" cy="93610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6" name="TextBox 13"/>
            <p:cNvSpPr txBox="1">
              <a:spLocks noChangeArrowheads="1"/>
            </p:cNvSpPr>
            <p:nvPr/>
          </p:nvSpPr>
          <p:spPr bwMode="auto">
            <a:xfrm>
              <a:off x="1619672" y="1124744"/>
              <a:ext cx="43204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/>
                <a:t>а</a:t>
              </a:r>
            </a:p>
          </p:txBody>
        </p:sp>
      </p:grpSp>
      <p:grpSp>
        <p:nvGrpSpPr>
          <p:cNvPr id="6" name="Группа 16"/>
          <p:cNvGrpSpPr>
            <a:grpSpLocks/>
          </p:cNvGrpSpPr>
          <p:nvPr/>
        </p:nvGrpSpPr>
        <p:grpSpPr bwMode="auto">
          <a:xfrm>
            <a:off x="2771775" y="1125538"/>
            <a:ext cx="863600" cy="935037"/>
            <a:chOff x="2771800" y="1124744"/>
            <a:chExt cx="864096" cy="936104"/>
          </a:xfrm>
        </p:grpSpPr>
        <p:sp>
          <p:nvSpPr>
            <p:cNvPr id="7" name="Овал 6"/>
            <p:cNvSpPr/>
            <p:nvPr/>
          </p:nvSpPr>
          <p:spPr>
            <a:xfrm>
              <a:off x="2771800" y="1124744"/>
              <a:ext cx="864096" cy="93610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4" name="TextBox 15"/>
            <p:cNvSpPr txBox="1">
              <a:spLocks noChangeArrowheads="1"/>
            </p:cNvSpPr>
            <p:nvPr/>
          </p:nvSpPr>
          <p:spPr bwMode="auto">
            <a:xfrm>
              <a:off x="2987824" y="1196752"/>
              <a:ext cx="43204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/>
                <a:t>б</a:t>
              </a:r>
            </a:p>
          </p:txBody>
        </p:sp>
      </p:grpSp>
      <p:grpSp>
        <p:nvGrpSpPr>
          <p:cNvPr id="14" name="Группа 20"/>
          <p:cNvGrpSpPr>
            <a:grpSpLocks/>
          </p:cNvGrpSpPr>
          <p:nvPr/>
        </p:nvGrpSpPr>
        <p:grpSpPr bwMode="auto">
          <a:xfrm>
            <a:off x="2484438" y="3213100"/>
            <a:ext cx="863600" cy="936625"/>
            <a:chOff x="5940152" y="908720"/>
            <a:chExt cx="864096" cy="936104"/>
          </a:xfrm>
        </p:grpSpPr>
        <p:sp>
          <p:nvSpPr>
            <p:cNvPr id="8" name="Овал 7"/>
            <p:cNvSpPr/>
            <p:nvPr/>
          </p:nvSpPr>
          <p:spPr>
            <a:xfrm>
              <a:off x="5940152" y="908720"/>
              <a:ext cx="864096" cy="93610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2" name="TextBox 19"/>
            <p:cNvSpPr txBox="1">
              <a:spLocks noChangeArrowheads="1"/>
            </p:cNvSpPr>
            <p:nvPr/>
          </p:nvSpPr>
          <p:spPr bwMode="auto">
            <a:xfrm>
              <a:off x="6156176" y="980728"/>
              <a:ext cx="64807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/>
                <a:t>в</a:t>
              </a:r>
            </a:p>
          </p:txBody>
        </p:sp>
      </p:grpSp>
      <p:grpSp>
        <p:nvGrpSpPr>
          <p:cNvPr id="15" name="Группа 22"/>
          <p:cNvGrpSpPr>
            <a:grpSpLocks/>
          </p:cNvGrpSpPr>
          <p:nvPr/>
        </p:nvGrpSpPr>
        <p:grpSpPr bwMode="auto">
          <a:xfrm>
            <a:off x="2771775" y="3789363"/>
            <a:ext cx="863600" cy="935037"/>
            <a:chOff x="7092280" y="908720"/>
            <a:chExt cx="864096" cy="936104"/>
          </a:xfrm>
        </p:grpSpPr>
        <p:sp>
          <p:nvSpPr>
            <p:cNvPr id="9" name="Овал 8"/>
            <p:cNvSpPr/>
            <p:nvPr/>
          </p:nvSpPr>
          <p:spPr>
            <a:xfrm>
              <a:off x="7092280" y="908720"/>
              <a:ext cx="864096" cy="93610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0" name="TextBox 21"/>
            <p:cNvSpPr txBox="1">
              <a:spLocks noChangeArrowheads="1"/>
            </p:cNvSpPr>
            <p:nvPr/>
          </p:nvSpPr>
          <p:spPr bwMode="auto">
            <a:xfrm>
              <a:off x="7380312" y="980728"/>
              <a:ext cx="43204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/>
                <a:t>г</a:t>
              </a:r>
            </a:p>
          </p:txBody>
        </p:sp>
      </p:grpSp>
      <p:sp>
        <p:nvSpPr>
          <p:cNvPr id="17418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7882 0.39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196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7.40741E-6 L -0.0474 0.38842 " pathEditMode="relative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276 0.425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616 L 0.20486 0.1157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708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2.59259E-6 L 0.35435 -0.03148 " pathEditMode="relative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44097 0.01042 " pathEditMode="relative" ptsTypes="AA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84 -0.09445 " pathEditMode="relative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-0.09445 L 0.13785 -0.3307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182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34 -0.03149 L 0.35434 -0.299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0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97 0.01042 L 0.44097 -0.38865 " pathEditMode="relative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525962"/>
          </a:xfrm>
          <a:solidFill>
            <a:srgbClr val="DBEEF4">
              <a:alpha val="60000"/>
            </a:srgbClr>
          </a:solidFill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Обмен веществ -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главное проявление жизнедеятельности клетки и всего организма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процессы в клетке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/>
              <a:t>Движение цитоплазмы</a:t>
            </a:r>
          </a:p>
          <a:p>
            <a:r>
              <a:rPr lang="ru-RU" b="1" smtClean="0"/>
              <a:t>Питание клетки</a:t>
            </a:r>
          </a:p>
          <a:p>
            <a:r>
              <a:rPr lang="ru-RU" b="1" smtClean="0"/>
              <a:t>Дыхание </a:t>
            </a:r>
          </a:p>
          <a:p>
            <a:r>
              <a:rPr lang="ru-RU" b="1" smtClean="0"/>
              <a:t>Обмен веществ</a:t>
            </a:r>
          </a:p>
          <a:p>
            <a:r>
              <a:rPr lang="ru-RU" b="1" smtClean="0"/>
              <a:t>Рост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па 153"/>
          <p:cNvGrpSpPr>
            <a:grpSpLocks/>
          </p:cNvGrpSpPr>
          <p:nvPr/>
        </p:nvGrpSpPr>
        <p:grpSpPr bwMode="auto">
          <a:xfrm>
            <a:off x="3276600" y="1628775"/>
            <a:ext cx="2087563" cy="4616450"/>
            <a:chOff x="3707904" y="2132856"/>
            <a:chExt cx="1512168" cy="3824808"/>
          </a:xfrm>
        </p:grpSpPr>
        <p:grpSp>
          <p:nvGrpSpPr>
            <p:cNvPr id="20557" name="Группа 139"/>
            <p:cNvGrpSpPr>
              <a:grpSpLocks/>
            </p:cNvGrpSpPr>
            <p:nvPr/>
          </p:nvGrpSpPr>
          <p:grpSpPr bwMode="auto">
            <a:xfrm>
              <a:off x="3707904" y="2132856"/>
              <a:ext cx="1512168" cy="3824808"/>
              <a:chOff x="611560" y="2708920"/>
              <a:chExt cx="1512168" cy="3824808"/>
            </a:xfrm>
          </p:grpSpPr>
          <p:sp>
            <p:nvSpPr>
              <p:cNvPr id="124" name="Скругленный прямоугольник 123"/>
              <p:cNvSpPr/>
              <p:nvPr/>
            </p:nvSpPr>
            <p:spPr>
              <a:xfrm>
                <a:off x="611560" y="2708920"/>
                <a:ext cx="1512168" cy="382480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8" name="Овал 137"/>
              <p:cNvSpPr/>
              <p:nvPr/>
            </p:nvSpPr>
            <p:spPr>
              <a:xfrm flipH="1">
                <a:off x="683568" y="2924944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flipH="1">
                <a:off x="758752" y="3029846"/>
                <a:ext cx="177090" cy="170985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3" name="Полилиния 142"/>
            <p:cNvSpPr/>
            <p:nvPr/>
          </p:nvSpPr>
          <p:spPr>
            <a:xfrm>
              <a:off x="3780350" y="2132856"/>
              <a:ext cx="1429372" cy="3678813"/>
            </a:xfrm>
            <a:custGeom>
              <a:avLst/>
              <a:gdLst>
                <a:gd name="connsiteX0" fmla="*/ 640442 w 1420585"/>
                <a:gd name="connsiteY0" fmla="*/ 328386 h 3679373"/>
                <a:gd name="connsiteX1" fmla="*/ 738414 w 1420585"/>
                <a:gd name="connsiteY1" fmla="*/ 578758 h 3679373"/>
                <a:gd name="connsiteX2" fmla="*/ 618671 w 1420585"/>
                <a:gd name="connsiteY2" fmla="*/ 850901 h 3679373"/>
                <a:gd name="connsiteX3" fmla="*/ 324757 w 1420585"/>
                <a:gd name="connsiteY3" fmla="*/ 905329 h 3679373"/>
                <a:gd name="connsiteX4" fmla="*/ 52614 w 1420585"/>
                <a:gd name="connsiteY4" fmla="*/ 894444 h 3679373"/>
                <a:gd name="connsiteX5" fmla="*/ 9071 w 1420585"/>
                <a:gd name="connsiteY5" fmla="*/ 916215 h 3679373"/>
                <a:gd name="connsiteX6" fmla="*/ 41728 w 1420585"/>
                <a:gd name="connsiteY6" fmla="*/ 3082472 h 3679373"/>
                <a:gd name="connsiteX7" fmla="*/ 194128 w 1420585"/>
                <a:gd name="connsiteY7" fmla="*/ 3561444 h 3679373"/>
                <a:gd name="connsiteX8" fmla="*/ 727528 w 1420585"/>
                <a:gd name="connsiteY8" fmla="*/ 3670301 h 3679373"/>
                <a:gd name="connsiteX9" fmla="*/ 1119414 w 1420585"/>
                <a:gd name="connsiteY9" fmla="*/ 3507015 h 3679373"/>
                <a:gd name="connsiteX10" fmla="*/ 1326242 w 1420585"/>
                <a:gd name="connsiteY10" fmla="*/ 2766786 h 3679373"/>
                <a:gd name="connsiteX11" fmla="*/ 1304471 w 1420585"/>
                <a:gd name="connsiteY11" fmla="*/ 404586 h 3679373"/>
                <a:gd name="connsiteX12" fmla="*/ 640442 w 1420585"/>
                <a:gd name="connsiteY12" fmla="*/ 328386 h 3679373"/>
                <a:gd name="connsiteX0" fmla="*/ 649559 w 1429702"/>
                <a:gd name="connsiteY0" fmla="*/ 328386 h 3679373"/>
                <a:gd name="connsiteX1" fmla="*/ 747531 w 1429702"/>
                <a:gd name="connsiteY1" fmla="*/ 578758 h 3679373"/>
                <a:gd name="connsiteX2" fmla="*/ 627788 w 1429702"/>
                <a:gd name="connsiteY2" fmla="*/ 850901 h 3679373"/>
                <a:gd name="connsiteX3" fmla="*/ 333874 w 1429702"/>
                <a:gd name="connsiteY3" fmla="*/ 905329 h 3679373"/>
                <a:gd name="connsiteX4" fmla="*/ 159972 w 1429702"/>
                <a:gd name="connsiteY4" fmla="*/ 907831 h 3679373"/>
                <a:gd name="connsiteX5" fmla="*/ 18188 w 1429702"/>
                <a:gd name="connsiteY5" fmla="*/ 916215 h 3679373"/>
                <a:gd name="connsiteX6" fmla="*/ 50845 w 1429702"/>
                <a:gd name="connsiteY6" fmla="*/ 3082472 h 3679373"/>
                <a:gd name="connsiteX7" fmla="*/ 203245 w 1429702"/>
                <a:gd name="connsiteY7" fmla="*/ 3561444 h 3679373"/>
                <a:gd name="connsiteX8" fmla="*/ 736645 w 1429702"/>
                <a:gd name="connsiteY8" fmla="*/ 3670301 h 3679373"/>
                <a:gd name="connsiteX9" fmla="*/ 1128531 w 1429702"/>
                <a:gd name="connsiteY9" fmla="*/ 3507015 h 3679373"/>
                <a:gd name="connsiteX10" fmla="*/ 1335359 w 1429702"/>
                <a:gd name="connsiteY10" fmla="*/ 2766786 h 3679373"/>
                <a:gd name="connsiteX11" fmla="*/ 1313588 w 1429702"/>
                <a:gd name="connsiteY11" fmla="*/ 404586 h 3679373"/>
                <a:gd name="connsiteX12" fmla="*/ 649559 w 1429702"/>
                <a:gd name="connsiteY12" fmla="*/ 328386 h 367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9702" h="3679373">
                  <a:moveTo>
                    <a:pt x="649559" y="328386"/>
                  </a:moveTo>
                  <a:cubicBezTo>
                    <a:pt x="555216" y="357415"/>
                    <a:pt x="751159" y="491672"/>
                    <a:pt x="747531" y="578758"/>
                  </a:cubicBezTo>
                  <a:cubicBezTo>
                    <a:pt x="743903" y="665844"/>
                    <a:pt x="696731" y="796473"/>
                    <a:pt x="627788" y="850901"/>
                  </a:cubicBezTo>
                  <a:cubicBezTo>
                    <a:pt x="558845" y="905330"/>
                    <a:pt x="411843" y="895841"/>
                    <a:pt x="333874" y="905329"/>
                  </a:cubicBezTo>
                  <a:cubicBezTo>
                    <a:pt x="255905" y="914817"/>
                    <a:pt x="212586" y="906017"/>
                    <a:pt x="159972" y="907831"/>
                  </a:cubicBezTo>
                  <a:cubicBezTo>
                    <a:pt x="107358" y="909645"/>
                    <a:pt x="36376" y="553775"/>
                    <a:pt x="18188" y="916215"/>
                  </a:cubicBezTo>
                  <a:cubicBezTo>
                    <a:pt x="0" y="1278655"/>
                    <a:pt x="20002" y="2641601"/>
                    <a:pt x="50845" y="3082472"/>
                  </a:cubicBezTo>
                  <a:cubicBezTo>
                    <a:pt x="81688" y="3523343"/>
                    <a:pt x="88945" y="3463473"/>
                    <a:pt x="203245" y="3561444"/>
                  </a:cubicBezTo>
                  <a:cubicBezTo>
                    <a:pt x="317545" y="3659415"/>
                    <a:pt x="582431" y="3679373"/>
                    <a:pt x="736645" y="3670301"/>
                  </a:cubicBezTo>
                  <a:cubicBezTo>
                    <a:pt x="890859" y="3661230"/>
                    <a:pt x="1028745" y="3657601"/>
                    <a:pt x="1128531" y="3507015"/>
                  </a:cubicBezTo>
                  <a:cubicBezTo>
                    <a:pt x="1228317" y="3356429"/>
                    <a:pt x="1304516" y="3283857"/>
                    <a:pt x="1335359" y="2766786"/>
                  </a:cubicBezTo>
                  <a:cubicBezTo>
                    <a:pt x="1366202" y="2249715"/>
                    <a:pt x="1429702" y="809172"/>
                    <a:pt x="1313588" y="404586"/>
                  </a:cubicBezTo>
                  <a:cubicBezTo>
                    <a:pt x="1197474" y="0"/>
                    <a:pt x="743902" y="299357"/>
                    <a:pt x="649559" y="32838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56" name="Группа 155"/>
          <p:cNvGrpSpPr>
            <a:grpSpLocks/>
          </p:cNvGrpSpPr>
          <p:nvPr/>
        </p:nvGrpSpPr>
        <p:grpSpPr bwMode="auto">
          <a:xfrm>
            <a:off x="3276600" y="1976438"/>
            <a:ext cx="2087563" cy="4268787"/>
            <a:chOff x="5292080" y="3321224"/>
            <a:chExt cx="1512168" cy="3536776"/>
          </a:xfrm>
        </p:grpSpPr>
        <p:grpSp>
          <p:nvGrpSpPr>
            <p:cNvPr id="20548" name="Группа 151"/>
            <p:cNvGrpSpPr>
              <a:grpSpLocks/>
            </p:cNvGrpSpPr>
            <p:nvPr/>
          </p:nvGrpSpPr>
          <p:grpSpPr bwMode="auto">
            <a:xfrm>
              <a:off x="5292080" y="3321224"/>
              <a:ext cx="1512168" cy="3536776"/>
              <a:chOff x="5292080" y="3321224"/>
              <a:chExt cx="1512168" cy="3536776"/>
            </a:xfrm>
          </p:grpSpPr>
          <p:grpSp>
            <p:nvGrpSpPr>
              <p:cNvPr id="20550" name="Группа 37"/>
              <p:cNvGrpSpPr>
                <a:grpSpLocks/>
              </p:cNvGrpSpPr>
              <p:nvPr/>
            </p:nvGrpSpPr>
            <p:grpSpPr bwMode="auto">
              <a:xfrm>
                <a:off x="5292080" y="3321224"/>
                <a:ext cx="1512168" cy="3536776"/>
                <a:chOff x="3707904" y="4941168"/>
                <a:chExt cx="1296144" cy="1512168"/>
              </a:xfrm>
            </p:grpSpPr>
            <p:sp>
              <p:nvSpPr>
                <p:cNvPr id="111" name="Скругленный прямоугольник 110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4" name="Капля 113"/>
                <p:cNvSpPr/>
                <p:nvPr/>
              </p:nvSpPr>
              <p:spPr>
                <a:xfrm rot="5400000" flipH="1" flipV="1">
                  <a:off x="4402833" y="4924173"/>
                  <a:ext cx="497683" cy="608152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50" name="Овал 149"/>
              <p:cNvSpPr/>
              <p:nvPr/>
            </p:nvSpPr>
            <p:spPr>
              <a:xfrm flipH="1">
                <a:off x="5364088" y="3429000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1" name="Овал 150"/>
              <p:cNvSpPr/>
              <p:nvPr/>
            </p:nvSpPr>
            <p:spPr>
              <a:xfrm flipH="1">
                <a:off x="5439272" y="3534299"/>
                <a:ext cx="177090" cy="170986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53" name="Капля 152"/>
            <p:cNvSpPr/>
            <p:nvPr/>
          </p:nvSpPr>
          <p:spPr>
            <a:xfrm flipH="1">
              <a:off x="5364526" y="4148532"/>
              <a:ext cx="936049" cy="2592409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9" name="Группа 148"/>
          <p:cNvGrpSpPr>
            <a:grpSpLocks/>
          </p:cNvGrpSpPr>
          <p:nvPr/>
        </p:nvGrpSpPr>
        <p:grpSpPr bwMode="auto">
          <a:xfrm>
            <a:off x="3276600" y="2325688"/>
            <a:ext cx="2087563" cy="3911600"/>
            <a:chOff x="5292080" y="3284984"/>
            <a:chExt cx="1512168" cy="3240360"/>
          </a:xfrm>
        </p:grpSpPr>
        <p:grpSp>
          <p:nvGrpSpPr>
            <p:cNvPr id="20538" name="Группа 48"/>
            <p:cNvGrpSpPr>
              <a:grpSpLocks/>
            </p:cNvGrpSpPr>
            <p:nvPr/>
          </p:nvGrpSpPr>
          <p:grpSpPr bwMode="auto">
            <a:xfrm>
              <a:off x="5292080" y="3284984"/>
              <a:ext cx="1512168" cy="3240360"/>
              <a:chOff x="3707904" y="4725144"/>
              <a:chExt cx="1296144" cy="1728192"/>
            </a:xfrm>
          </p:grpSpPr>
          <p:grpSp>
            <p:nvGrpSpPr>
              <p:cNvPr id="20543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98" name="Скругленный прямоугольник 97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9" name="Капля 98"/>
                <p:cNvSpPr/>
                <p:nvPr/>
              </p:nvSpPr>
              <p:spPr>
                <a:xfrm flipH="1">
                  <a:off x="3831112" y="5310618"/>
                  <a:ext cx="617024" cy="1032251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1" name="Капля 100"/>
                <p:cNvSpPr/>
                <p:nvPr/>
              </p:nvSpPr>
              <p:spPr>
                <a:xfrm rot="4779521" flipH="1" flipV="1">
                  <a:off x="4435408" y="4834073"/>
                  <a:ext cx="304397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7" name="Капля 96"/>
              <p:cNvSpPr/>
              <p:nvPr/>
            </p:nvSpPr>
            <p:spPr>
              <a:xfrm rot="20506237" flipH="1">
                <a:off x="4494461" y="5036555"/>
                <a:ext cx="283870" cy="946858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7" name="Овал 146"/>
            <p:cNvSpPr/>
            <p:nvPr/>
          </p:nvSpPr>
          <p:spPr>
            <a:xfrm flipH="1">
              <a:off x="5364088" y="3429000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 flipH="1">
              <a:off x="5439272" y="3534849"/>
              <a:ext cx="177090" cy="169645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6" name="Группа 145"/>
          <p:cNvGrpSpPr>
            <a:grpSpLocks/>
          </p:cNvGrpSpPr>
          <p:nvPr/>
        </p:nvGrpSpPr>
        <p:grpSpPr bwMode="auto">
          <a:xfrm>
            <a:off x="3276600" y="2673350"/>
            <a:ext cx="2087563" cy="3563938"/>
            <a:chOff x="5292079" y="3573016"/>
            <a:chExt cx="1512168" cy="2952328"/>
          </a:xfrm>
        </p:grpSpPr>
        <p:grpSp>
          <p:nvGrpSpPr>
            <p:cNvPr id="20528" name="Группа 48"/>
            <p:cNvGrpSpPr>
              <a:grpSpLocks/>
            </p:cNvGrpSpPr>
            <p:nvPr/>
          </p:nvGrpSpPr>
          <p:grpSpPr bwMode="auto">
            <a:xfrm>
              <a:off x="5292079" y="3573016"/>
              <a:ext cx="1512168" cy="2952328"/>
              <a:chOff x="3707903" y="4725144"/>
              <a:chExt cx="1296144" cy="1728192"/>
            </a:xfrm>
          </p:grpSpPr>
          <p:grpSp>
            <p:nvGrpSpPr>
              <p:cNvPr id="20533" name="Группа 37"/>
              <p:cNvGrpSpPr>
                <a:grpSpLocks/>
              </p:cNvGrpSpPr>
              <p:nvPr/>
            </p:nvGrpSpPr>
            <p:grpSpPr bwMode="auto">
              <a:xfrm>
                <a:off x="3707903" y="4725144"/>
                <a:ext cx="1296144" cy="1728192"/>
                <a:chOff x="3707903" y="4941168"/>
                <a:chExt cx="1296144" cy="1512168"/>
              </a:xfrm>
            </p:grpSpPr>
            <p:sp>
              <p:nvSpPr>
                <p:cNvPr id="56" name="Скругленный прямоугольник 55"/>
                <p:cNvSpPr/>
                <p:nvPr/>
              </p:nvSpPr>
              <p:spPr>
                <a:xfrm>
                  <a:off x="3707903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4" name="Капля 53"/>
                <p:cNvSpPr/>
                <p:nvPr/>
              </p:nvSpPr>
              <p:spPr>
                <a:xfrm flipH="1">
                  <a:off x="3831111" y="5383705"/>
                  <a:ext cx="555913" cy="995539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5" name="Капля 54"/>
                <p:cNvSpPr/>
                <p:nvPr/>
              </p:nvSpPr>
              <p:spPr>
                <a:xfrm rot="4779521" flipH="1" flipV="1">
                  <a:off x="4435378" y="4833757"/>
                  <a:ext cx="304454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51" name="Капля 50"/>
              <p:cNvSpPr/>
              <p:nvPr/>
            </p:nvSpPr>
            <p:spPr>
              <a:xfrm rot="20506237" flipH="1">
                <a:off x="4441234" y="5114661"/>
                <a:ext cx="288799" cy="809825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4" name="Овал 143"/>
            <p:cNvSpPr/>
            <p:nvPr/>
          </p:nvSpPr>
          <p:spPr>
            <a:xfrm flipH="1">
              <a:off x="5364088" y="3717032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 flipH="1">
              <a:off x="5439271" y="3822879"/>
              <a:ext cx="177090" cy="169644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7" name="Группа 136"/>
          <p:cNvGrpSpPr>
            <a:grpSpLocks/>
          </p:cNvGrpSpPr>
          <p:nvPr/>
        </p:nvGrpSpPr>
        <p:grpSpPr bwMode="auto">
          <a:xfrm>
            <a:off x="3276600" y="3021013"/>
            <a:ext cx="2087563" cy="3216275"/>
            <a:chOff x="5292080" y="3861048"/>
            <a:chExt cx="1512168" cy="2664296"/>
          </a:xfrm>
        </p:grpSpPr>
        <p:grpSp>
          <p:nvGrpSpPr>
            <p:cNvPr id="20517" name="Группа 59"/>
            <p:cNvGrpSpPr>
              <a:grpSpLocks/>
            </p:cNvGrpSpPr>
            <p:nvPr/>
          </p:nvGrpSpPr>
          <p:grpSpPr bwMode="auto">
            <a:xfrm>
              <a:off x="5292080" y="3861048"/>
              <a:ext cx="1512168" cy="2664296"/>
              <a:chOff x="3707904" y="4725144"/>
              <a:chExt cx="1296144" cy="1728192"/>
            </a:xfrm>
          </p:grpSpPr>
          <p:grpSp>
            <p:nvGrpSpPr>
              <p:cNvPr id="20522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67" name="Скругленный прямоугольник 66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4" name="Капля 63"/>
                <p:cNvSpPr/>
                <p:nvPr/>
              </p:nvSpPr>
              <p:spPr>
                <a:xfrm>
                  <a:off x="3779858" y="5431540"/>
                  <a:ext cx="299641" cy="911331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5" name="Капля 64"/>
                <p:cNvSpPr/>
                <p:nvPr/>
              </p:nvSpPr>
              <p:spPr>
                <a:xfrm flipH="1">
                  <a:off x="4139623" y="5390489"/>
                  <a:ext cx="288799" cy="1004629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6" name="Капля 65"/>
                <p:cNvSpPr/>
                <p:nvPr/>
              </p:nvSpPr>
              <p:spPr>
                <a:xfrm rot="4779521" flipH="1" flipV="1">
                  <a:off x="4435345" y="4834118"/>
                  <a:ext cx="304523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62" name="Капля 61"/>
              <p:cNvSpPr/>
              <p:nvPr/>
            </p:nvSpPr>
            <p:spPr>
              <a:xfrm rot="20506237" flipH="1">
                <a:off x="4499390" y="5143117"/>
                <a:ext cx="287813" cy="888833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5" name="Овал 134"/>
            <p:cNvSpPr/>
            <p:nvPr/>
          </p:nvSpPr>
          <p:spPr>
            <a:xfrm flipH="1">
              <a:off x="5364088" y="4005064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 flipH="1">
              <a:off x="5439272" y="4110908"/>
              <a:ext cx="177090" cy="169641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4" name="Группа 133"/>
          <p:cNvGrpSpPr>
            <a:grpSpLocks/>
          </p:cNvGrpSpPr>
          <p:nvPr/>
        </p:nvGrpSpPr>
        <p:grpSpPr bwMode="auto">
          <a:xfrm>
            <a:off x="3276600" y="3368675"/>
            <a:ext cx="2087563" cy="2868613"/>
            <a:chOff x="5292080" y="4149080"/>
            <a:chExt cx="1512168" cy="2376264"/>
          </a:xfrm>
        </p:grpSpPr>
        <p:grpSp>
          <p:nvGrpSpPr>
            <p:cNvPr id="20506" name="Группа 47"/>
            <p:cNvGrpSpPr>
              <a:grpSpLocks/>
            </p:cNvGrpSpPr>
            <p:nvPr/>
          </p:nvGrpSpPr>
          <p:grpSpPr bwMode="auto">
            <a:xfrm>
              <a:off x="5292080" y="4149080"/>
              <a:ext cx="1512168" cy="2376264"/>
              <a:chOff x="3707904" y="4725144"/>
              <a:chExt cx="1296144" cy="1728192"/>
            </a:xfrm>
          </p:grpSpPr>
          <p:grpSp>
            <p:nvGrpSpPr>
              <p:cNvPr id="20511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43" name="Скругленный прямоугольник 42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0" name="Капля 39"/>
                <p:cNvSpPr/>
                <p:nvPr/>
              </p:nvSpPr>
              <p:spPr>
                <a:xfrm>
                  <a:off x="3779858" y="5532813"/>
                  <a:ext cx="299641" cy="810060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1" name="Капля 40"/>
                <p:cNvSpPr/>
                <p:nvPr/>
              </p:nvSpPr>
              <p:spPr>
                <a:xfrm flipH="1">
                  <a:off x="4211577" y="5399756"/>
                  <a:ext cx="288798" cy="943118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2" name="Капля 41"/>
                <p:cNvSpPr/>
                <p:nvPr/>
              </p:nvSpPr>
              <p:spPr>
                <a:xfrm rot="4779521" flipH="1" flipV="1">
                  <a:off x="4435302" y="4833731"/>
                  <a:ext cx="304609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47" name="Капля 46"/>
              <p:cNvSpPr/>
              <p:nvPr/>
            </p:nvSpPr>
            <p:spPr>
              <a:xfrm rot="20506237" flipH="1">
                <a:off x="4528960" y="5109612"/>
                <a:ext cx="287813" cy="810060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2" name="Овал 131"/>
            <p:cNvSpPr/>
            <p:nvPr/>
          </p:nvSpPr>
          <p:spPr>
            <a:xfrm flipH="1">
              <a:off x="5364088" y="4293096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 flipH="1">
              <a:off x="5439272" y="4398936"/>
              <a:ext cx="177090" cy="169640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1" name="Группа 130"/>
          <p:cNvGrpSpPr>
            <a:grpSpLocks/>
          </p:cNvGrpSpPr>
          <p:nvPr/>
        </p:nvGrpSpPr>
        <p:grpSpPr bwMode="auto">
          <a:xfrm>
            <a:off x="3276600" y="3716338"/>
            <a:ext cx="2087563" cy="2520950"/>
            <a:chOff x="5292080" y="4437112"/>
            <a:chExt cx="1584176" cy="2088232"/>
          </a:xfrm>
        </p:grpSpPr>
        <p:grpSp>
          <p:nvGrpSpPr>
            <p:cNvPr id="20496" name="Группа 36"/>
            <p:cNvGrpSpPr>
              <a:grpSpLocks/>
            </p:cNvGrpSpPr>
            <p:nvPr/>
          </p:nvGrpSpPr>
          <p:grpSpPr bwMode="auto">
            <a:xfrm>
              <a:off x="5292080" y="4437112"/>
              <a:ext cx="1584176" cy="2088232"/>
              <a:chOff x="3707904" y="4941168"/>
              <a:chExt cx="1296144" cy="1512168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707904" y="4941168"/>
                <a:ext cx="1296144" cy="151216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Капля 33"/>
              <p:cNvSpPr/>
              <p:nvPr/>
            </p:nvSpPr>
            <p:spPr>
              <a:xfrm>
                <a:off x="3779858" y="5514421"/>
                <a:ext cx="299641" cy="828455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Капля 34"/>
              <p:cNvSpPr/>
              <p:nvPr/>
            </p:nvSpPr>
            <p:spPr>
              <a:xfrm flipH="1">
                <a:off x="4119910" y="5514421"/>
                <a:ext cx="432705" cy="880828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6" name="Капля 35"/>
              <p:cNvSpPr/>
              <p:nvPr/>
            </p:nvSpPr>
            <p:spPr>
              <a:xfrm rot="4779521" flipH="1" flipV="1">
                <a:off x="4427420" y="5013304"/>
                <a:ext cx="504691" cy="575626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0497" name="Группа 129"/>
            <p:cNvGrpSpPr>
              <a:grpSpLocks/>
            </p:cNvGrpSpPr>
            <p:nvPr/>
          </p:nvGrpSpPr>
          <p:grpSpPr bwMode="auto">
            <a:xfrm>
              <a:off x="5364088" y="4581128"/>
              <a:ext cx="554462" cy="525971"/>
              <a:chOff x="3563888" y="5085184"/>
              <a:chExt cx="554462" cy="525971"/>
            </a:xfrm>
          </p:grpSpPr>
          <p:sp>
            <p:nvSpPr>
              <p:cNvPr id="128" name="Овал 127"/>
              <p:cNvSpPr/>
              <p:nvPr/>
            </p:nvSpPr>
            <p:spPr>
              <a:xfrm flipH="1">
                <a:off x="3563888" y="5085184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9" name="Овал 128"/>
              <p:cNvSpPr/>
              <p:nvPr/>
            </p:nvSpPr>
            <p:spPr>
              <a:xfrm flipH="1">
                <a:off x="3640058" y="5191019"/>
                <a:ext cx="175886" cy="169636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2048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3276600" y="4151313"/>
            <a:ext cx="2087563" cy="2085975"/>
            <a:chOff x="3059832" y="4653136"/>
            <a:chExt cx="1512168" cy="165618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059832" y="4653136"/>
              <a:ext cx="1512168" cy="165618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0491" name="Группа 4"/>
            <p:cNvGrpSpPr>
              <a:grpSpLocks/>
            </p:cNvGrpSpPr>
            <p:nvPr/>
          </p:nvGrpSpPr>
          <p:grpSpPr bwMode="auto">
            <a:xfrm flipH="1">
              <a:off x="3111976" y="4822939"/>
              <a:ext cx="554462" cy="504056"/>
              <a:chOff x="4592931" y="2208204"/>
              <a:chExt cx="3168352" cy="2880320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4592931" y="2208204"/>
                <a:ext cx="3168352" cy="2880320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6153637" y="2534327"/>
                <a:ext cx="1011945" cy="936307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процессы в клетке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/>
              <a:t>Движение цитоплазмы</a:t>
            </a:r>
          </a:p>
          <a:p>
            <a:r>
              <a:rPr lang="ru-RU" b="1" smtClean="0"/>
              <a:t>Питание клетки</a:t>
            </a:r>
          </a:p>
          <a:p>
            <a:r>
              <a:rPr lang="ru-RU" b="1" smtClean="0"/>
              <a:t>Дыхание </a:t>
            </a:r>
          </a:p>
          <a:p>
            <a:r>
              <a:rPr lang="ru-RU" b="1" smtClean="0"/>
              <a:t>Обмен веществ</a:t>
            </a:r>
          </a:p>
          <a:p>
            <a:r>
              <a:rPr lang="ru-RU" b="1" smtClean="0"/>
              <a:t>Рост </a:t>
            </a:r>
          </a:p>
          <a:p>
            <a:r>
              <a:rPr lang="ru-RU" b="1" smtClean="0"/>
              <a:t>Размножение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126</Words>
  <Application>Microsoft Office PowerPoint</Application>
  <PresentationFormat>Экран (4:3)</PresentationFormat>
  <Paragraphs>36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ЖИЗНЕДЕЯТЕЛЬНОСТЬ КЛЕТКИ</vt:lpstr>
      <vt:lpstr>Основные процессы в клетке</vt:lpstr>
      <vt:lpstr>Презентация PowerPoint</vt:lpstr>
      <vt:lpstr>Основные процессы в клетке</vt:lpstr>
      <vt:lpstr>Презентация PowerPoint</vt:lpstr>
      <vt:lpstr>Презентация PowerPoint</vt:lpstr>
      <vt:lpstr>Основные процессы в клетке</vt:lpstr>
      <vt:lpstr>Презентация PowerPoint</vt:lpstr>
      <vt:lpstr>Основные процессы в клетке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8</cp:revision>
  <dcterms:created xsi:type="dcterms:W3CDTF">2012-09-30T14:12:49Z</dcterms:created>
  <dcterms:modified xsi:type="dcterms:W3CDTF">2014-09-29T16:19:30Z</dcterms:modified>
</cp:coreProperties>
</file>