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344B90-D735-4AD7-BFD0-9C01F484C5CA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850CFEB-5647-44C5-93CF-C8D48EE5C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бюджетное общеобразовательное учреждение «Средняя общеобразовательная школа №10»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7854696" cy="3384376"/>
          </a:xfrm>
        </p:spPr>
        <p:txBody>
          <a:bodyPr>
            <a:normAutofit/>
          </a:bodyPr>
          <a:lstStyle/>
          <a:p>
            <a:r>
              <a:rPr lang="ru-RU" sz="5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ЦАРСТВО ГРИБЫ</a:t>
            </a:r>
          </a:p>
          <a:p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Выполнила: учитель биологии МБОУ «СОШ №10» г. Инты </a:t>
            </a:r>
            <a:r>
              <a:rPr lang="ru-RU" sz="19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Свистунова</a:t>
            </a: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Людмила Константиновна</a:t>
            </a:r>
            <a:endParaRPr lang="en-US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19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900" dirty="0">
                <a:latin typeface="Tahoma" pitchFamily="34" charset="0"/>
                <a:ea typeface="Tahoma" pitchFamily="34" charset="0"/>
                <a:cs typeface="Tahoma" pitchFamily="34" charset="0"/>
              </a:rPr>
              <a:t>г</a:t>
            </a:r>
            <a:r>
              <a:rPr lang="ru-RU" sz="1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 Инта 2013</a:t>
            </a:r>
            <a:endParaRPr lang="ru-RU" sz="19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Лабораторная работа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dirty="0" smtClean="0"/>
              <a:t>Задание:</a:t>
            </a:r>
          </a:p>
          <a:p>
            <a:pPr marL="857250" indent="-514350">
              <a:buFont typeface="+mj-lt"/>
              <a:buAutoNum type="arabicPeriod"/>
            </a:pPr>
            <a:r>
              <a:rPr lang="ru-RU" dirty="0" smtClean="0"/>
              <a:t>На предметное стекло в каплю воды поместите пипеткой небольшое количество дрожжей из пробирки.</a:t>
            </a:r>
          </a:p>
          <a:p>
            <a:pPr marL="857250" indent="-514350">
              <a:buFont typeface="+mj-lt"/>
              <a:buAutoNum type="arabicPeriod"/>
            </a:pPr>
            <a:r>
              <a:rPr lang="ru-RU" dirty="0" smtClean="0"/>
              <a:t>Рассмотрите препарат под малым увеличением микроскопа.</a:t>
            </a:r>
          </a:p>
          <a:p>
            <a:pPr marL="857250" indent="-514350">
              <a:buFont typeface="+mj-lt"/>
              <a:buAutoNum type="arabicPeriod"/>
            </a:pPr>
            <a:r>
              <a:rPr lang="ru-RU" dirty="0" smtClean="0"/>
              <a:t>Какую форму имеют дрожжи? Каково их строение? Зарисуйте строение дрожжей и сравните свой рисунок с рисунком учебника.</a:t>
            </a:r>
            <a:endParaRPr lang="ru-RU" dirty="0"/>
          </a:p>
        </p:txBody>
      </p:sp>
      <p:pic>
        <p:nvPicPr>
          <p:cNvPr id="5" name="Picture 4" descr="j03052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516216" y="188640"/>
            <a:ext cx="1138238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Паразитические грибы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 descr="Грибы-парази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3"/>
            <a:ext cx="7063233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грибов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Употребляются в пищу человеком и животными.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Используются в приготовлении продуктов питания (хлеб, квас).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Образуют симбиоз с растениями.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Вызывают грибковые заболевания.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Паразитируют на растениях.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Грибы – это особое царство живых организмов.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Они сочетают в себе признаки животных и растений.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Тело гриба грибница или мицелий.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97728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Муниципальное бюджетное общеобразовательное учреждение «Средняя общеобразовательная школа №10»</a:t>
            </a:r>
            <a:endParaRPr lang="ru-RU" sz="1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792752"/>
          </a:xfrm>
        </p:spPr>
        <p:txBody>
          <a:bodyPr>
            <a:normAutofit fontScale="77500" lnSpcReduction="20000"/>
          </a:bodyPr>
          <a:lstStyle/>
          <a:p>
            <a:r>
              <a:rPr lang="ru-RU" sz="7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ЦАРСТВО ГРИБЫ</a:t>
            </a: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Выполнила: учитель биологии МБОУ «СОШ №10» г. Инты </a:t>
            </a:r>
            <a:r>
              <a:rPr lang="ru-RU" sz="2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Свистунова</a:t>
            </a:r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Людмила Константиновна</a:t>
            </a:r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г. Инта 2013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Формирование представления о грибах как представителях отдельного царства живой природы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err="1" smtClean="0"/>
              <a:t>Продожить</a:t>
            </a:r>
            <a:r>
              <a:rPr lang="ru-RU" dirty="0" smtClean="0"/>
              <a:t> формирование представления учащихся о многообразии живых организмов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Познакомить учащихся с характерными признаками грибов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Изучить особенности строения и жизнедеятельности плесневых, шляпочных, паразитических грибов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Сходство грибов с растениями и животными</a:t>
            </a:r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439" y="1916832"/>
            <a:ext cx="3851947" cy="424847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Для питания грибам необходимо готовое органическое вещество – это сближает их с животными, но пищу всасывают как растения.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грибов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3" y="1733977"/>
            <a:ext cx="7200800" cy="469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Шляпочные грибы</a:t>
            </a:r>
            <a:endParaRPr lang="ru-RU" dirty="0"/>
          </a:p>
        </p:txBody>
      </p:sp>
      <p:pic>
        <p:nvPicPr>
          <p:cNvPr id="6" name="Picture 7" descr="Без имени-1коп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628800"/>
            <a:ext cx="3600400" cy="269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509120"/>
            <a:ext cx="2032000" cy="198913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509120"/>
            <a:ext cx="2159000" cy="1905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581128"/>
            <a:ext cx="1763712" cy="184467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916832"/>
            <a:ext cx="2112962" cy="1989138"/>
          </a:xfrm>
          <a:prstGeom prst="rect">
            <a:avLst/>
          </a:prstGeom>
          <a:noFill/>
        </p:spPr>
      </p:pic>
      <p:pic>
        <p:nvPicPr>
          <p:cNvPr id="10" name="Picture 8" descr="Без имени-2копирова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988840"/>
            <a:ext cx="17287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Плесневые грибы</a:t>
            </a:r>
            <a:endParaRPr lang="ru-RU" dirty="0"/>
          </a:p>
        </p:txBody>
      </p:sp>
      <p:pic>
        <p:nvPicPr>
          <p:cNvPr id="4" name="Picture 2" descr="C:\Users\SerGun\Document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3658006" cy="4572508"/>
          </a:xfrm>
          <a:prstGeom prst="rect">
            <a:avLst/>
          </a:prstGeom>
          <a:noFill/>
        </p:spPr>
      </p:pic>
      <p:pic>
        <p:nvPicPr>
          <p:cNvPr id="2051" name="Picture 3" descr="C:\Users\SerGun\Documents\2710-1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44824"/>
            <a:ext cx="3753273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Плесневые грибы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9" y="1772816"/>
            <a:ext cx="32545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32099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Дрожжи</a:t>
            </a:r>
            <a:endParaRPr lang="ru-RU" dirty="0"/>
          </a:p>
        </p:txBody>
      </p:sp>
      <p:pic>
        <p:nvPicPr>
          <p:cNvPr id="2050" name="Picture 2" descr="C:\Users\SerGun\Documents\1351682948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348880"/>
            <a:ext cx="4649056" cy="3096344"/>
          </a:xfrm>
          <a:prstGeom prst="rect">
            <a:avLst/>
          </a:prstGeom>
          <a:noFill/>
        </p:spPr>
      </p:pic>
      <p:pic>
        <p:nvPicPr>
          <p:cNvPr id="2051" name="Picture 3" descr="C:\Users\SerGun\Documents\1290030685_image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140968"/>
            <a:ext cx="3057525" cy="149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685</TotalTime>
  <Words>241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Муниципальное бюджетное общеобразовательное учреждение «Средняя общеобразовательная школа №10»</vt:lpstr>
      <vt:lpstr>Цель</vt:lpstr>
      <vt:lpstr>Задачи</vt:lpstr>
      <vt:lpstr>Сходство грибов с растениями и животными</vt:lpstr>
      <vt:lpstr>Строение грибов</vt:lpstr>
      <vt:lpstr>Шляпочные грибы</vt:lpstr>
      <vt:lpstr>Плесневые грибы</vt:lpstr>
      <vt:lpstr>Плесневые грибы</vt:lpstr>
      <vt:lpstr>Дрожжи</vt:lpstr>
      <vt:lpstr>Лабораторная работа</vt:lpstr>
      <vt:lpstr>Паразитические грибы</vt:lpstr>
      <vt:lpstr>Значение грибов</vt:lpstr>
      <vt:lpstr>Вывод</vt:lpstr>
      <vt:lpstr>Муниципальное бюджетное общеобразовательное учреждение «Средняя общеобразовательная школа №10»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«Средняя общеобразовательная школа №10»</dc:title>
  <dc:creator>SerGun</dc:creator>
  <cp:lastModifiedBy>SerGun</cp:lastModifiedBy>
  <cp:revision>69</cp:revision>
  <dcterms:created xsi:type="dcterms:W3CDTF">2014-12-10T15:02:34Z</dcterms:created>
  <dcterms:modified xsi:type="dcterms:W3CDTF">2014-12-20T14:09:18Z</dcterms:modified>
</cp:coreProperties>
</file>