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55" autoAdjust="0"/>
  </p:normalViewPr>
  <p:slideViewPr>
    <p:cSldViewPr>
      <p:cViewPr varScale="1">
        <p:scale>
          <a:sx n="84" d="100"/>
          <a:sy n="84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F509D0-C2B3-485E-91C0-5BC2BB354008}" type="datetimeFigureOut">
              <a:rPr lang="ru-RU" smtClean="0"/>
              <a:t>25.10.2012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5C1DB-84B7-481F-BDED-1125E21DEE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OUC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38400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OUC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0"/>
            <a:ext cx="17907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5511" y="1052736"/>
            <a:ext cx="826450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Период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математического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пружинного маятника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85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132856"/>
            <a:ext cx="6512511" cy="1143000"/>
          </a:xfrm>
        </p:spPr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074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r>
              <a:rPr lang="ru-RU" dirty="0"/>
              <a:t>Какая колебательная система называется </a:t>
            </a:r>
            <a:r>
              <a:rPr lang="ru-RU" i="1" dirty="0"/>
              <a:t>«математическим маятником</a:t>
            </a:r>
            <a:r>
              <a:rPr lang="ru-RU" i="1" dirty="0" smtClean="0"/>
              <a:t>»</a:t>
            </a:r>
            <a:r>
              <a:rPr lang="ru-RU" dirty="0" smtClean="0"/>
              <a:t>?</a:t>
            </a:r>
          </a:p>
          <a:p>
            <a:r>
              <a:rPr lang="ru-RU" dirty="0"/>
              <a:t>Для данного случая, в чём физический смысл понятия </a:t>
            </a:r>
            <a:r>
              <a:rPr lang="ru-RU" i="1" dirty="0"/>
              <a:t>«материальная точка</a:t>
            </a:r>
            <a:r>
              <a:rPr lang="ru-RU" i="1" dirty="0" smtClean="0"/>
              <a:t>»?</a:t>
            </a:r>
          </a:p>
          <a:p>
            <a:r>
              <a:rPr lang="ru-RU" dirty="0"/>
              <a:t>Какая колебательная система называется </a:t>
            </a:r>
            <a:r>
              <a:rPr lang="ru-RU" i="1" dirty="0"/>
              <a:t>«пружинным маятником»</a:t>
            </a:r>
            <a:r>
              <a:rPr lang="ru-RU" dirty="0"/>
              <a:t>?</a:t>
            </a:r>
          </a:p>
          <a:p>
            <a:r>
              <a:rPr lang="ru-RU" dirty="0"/>
              <a:t>Какое движение мы называем </a:t>
            </a:r>
            <a:r>
              <a:rPr lang="ru-RU" i="1" dirty="0"/>
              <a:t>«колебаниями»</a:t>
            </a:r>
            <a:r>
              <a:rPr lang="ru-RU" dirty="0"/>
              <a:t> математического и пружинного маятников?</a:t>
            </a:r>
          </a:p>
          <a:p>
            <a:r>
              <a:rPr lang="ru-RU" dirty="0"/>
              <a:t>Какая физическая величина называется </a:t>
            </a:r>
            <a:r>
              <a:rPr lang="ru-RU" i="1" dirty="0"/>
              <a:t>«периодом колебания»</a:t>
            </a:r>
            <a:r>
              <a:rPr lang="ru-RU" dirty="0"/>
              <a:t>?</a:t>
            </a:r>
          </a:p>
          <a:p>
            <a:r>
              <a:rPr lang="ru-RU" dirty="0"/>
              <a:t>Какая физическая величина называется </a:t>
            </a:r>
            <a:r>
              <a:rPr lang="ru-RU" i="1" dirty="0"/>
              <a:t>«частотой колебания»</a:t>
            </a:r>
            <a:r>
              <a:rPr lang="ru-RU" dirty="0"/>
              <a:t>?</a:t>
            </a:r>
          </a:p>
          <a:p>
            <a:r>
              <a:rPr lang="ru-RU" dirty="0"/>
              <a:t>Какая физическая величина называется </a:t>
            </a:r>
            <a:r>
              <a:rPr lang="ru-RU" i="1" dirty="0"/>
              <a:t>«амплитудой колебания»</a:t>
            </a:r>
            <a:r>
              <a:rPr lang="ru-RU" dirty="0"/>
              <a:t>?</a:t>
            </a:r>
          </a:p>
          <a:p>
            <a:r>
              <a:rPr lang="ru-RU" dirty="0"/>
              <a:t>Под действием каких основных сил происходят колебания пружинного и математического маятников?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9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</a:t>
            </a:r>
            <a:r>
              <a:rPr lang="ru-RU" dirty="0" smtClean="0"/>
              <a:t>ак </a:t>
            </a:r>
            <a:r>
              <a:rPr lang="ru-RU" dirty="0"/>
              <a:t>зависит период колебания от данной величины?</a:t>
            </a:r>
          </a:p>
        </p:txBody>
      </p:sp>
    </p:spTree>
    <p:extLst>
      <p:ext uri="{BB962C8B-B14F-4D97-AF65-F5344CB8AC3E}">
        <p14:creationId xmlns:p14="http://schemas.microsoft.com/office/powerpoint/2010/main" val="7468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маятник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40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Будет ли одинаков период колебания двух абсолютно одинаковых математических маятников на Земле и на Луне? </a:t>
            </a:r>
            <a:r>
              <a:rPr lang="ru-RU" i="1" dirty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516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34" r="42178"/>
          <a:stretch/>
        </p:blipFill>
        <p:spPr bwMode="auto">
          <a:xfrm>
            <a:off x="1187624" y="1584718"/>
            <a:ext cx="6336704" cy="1696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996"/>
          <a:stretch/>
        </p:blipFill>
        <p:spPr bwMode="auto">
          <a:xfrm>
            <a:off x="2051720" y="44624"/>
            <a:ext cx="4314171" cy="151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22"/>
          <a:stretch/>
        </p:blipFill>
        <p:spPr bwMode="auto">
          <a:xfrm>
            <a:off x="683567" y="3789039"/>
            <a:ext cx="8613653" cy="27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740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Пружинный маятник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20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51"/>
          <a:stretch/>
        </p:blipFill>
        <p:spPr bwMode="auto">
          <a:xfrm>
            <a:off x="1619322" y="2780928"/>
            <a:ext cx="735081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24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r="50000"/>
          <a:stretch/>
        </p:blipFill>
        <p:spPr bwMode="auto">
          <a:xfrm>
            <a:off x="1547664" y="1124744"/>
            <a:ext cx="678322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45" r="29626"/>
          <a:stretch/>
        </p:blipFill>
        <p:spPr bwMode="auto">
          <a:xfrm>
            <a:off x="1279436" y="3582270"/>
            <a:ext cx="6999654" cy="157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7051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</TotalTime>
  <Words>116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Как зависит период колебания от данной величины?</vt:lpstr>
      <vt:lpstr>Математический маятник</vt:lpstr>
      <vt:lpstr>Будет ли одинаков период колебания двух абсолютно одинаковых математических маятников на Земле и на Луне?    </vt:lpstr>
      <vt:lpstr>Презентация PowerPoint</vt:lpstr>
      <vt:lpstr>Пружинный маятник</vt:lpstr>
      <vt:lpstr>Презентация PowerPoint</vt:lpstr>
      <vt:lpstr>Презентация PowerPoint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Молчанова АЮ</dc:creator>
  <cp:lastModifiedBy>Молчанова АЮ</cp:lastModifiedBy>
  <cp:revision>2</cp:revision>
  <dcterms:created xsi:type="dcterms:W3CDTF">2012-10-25T06:49:06Z</dcterms:created>
  <dcterms:modified xsi:type="dcterms:W3CDTF">2012-10-25T07:02:02Z</dcterms:modified>
</cp:coreProperties>
</file>