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-1128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BE9BE26-20B8-4916-B63B-72A72D52F6F5}" type="datetimeFigureOut">
              <a:rPr lang="ru-RU" smtClean="0"/>
              <a:t>14.02.2012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33EAC0-BAA4-4E42-A030-5852DC94743C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Деформация. Упругость. Прочность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Механические свойства твердых тел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25927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твердых телах – аморфных и кристаллических – частицы (молекулы, атомы, ионы) совершают тепловые колебания около положений равновесия, в которых энергия их взаимодействия минимальна. При увеличении расстояния между частицами возникают силы притяжения, а при уменьшении – силы </a:t>
            </a:r>
            <a:r>
              <a:rPr lang="ru-RU" dirty="0" smtClean="0"/>
              <a:t>отталкивания. Силы </a:t>
            </a:r>
            <a:r>
              <a:rPr lang="ru-RU" dirty="0" smtClean="0"/>
              <a:t>взаимодействия между частицами обусловливают механические свойства твердых тел.</a:t>
            </a:r>
          </a:p>
          <a:p>
            <a:r>
              <a:rPr lang="ru-RU" b="1" i="1" dirty="0" smtClean="0"/>
              <a:t>Деформация</a:t>
            </a:r>
            <a:r>
              <a:rPr lang="ru-RU" dirty="0" smtClean="0"/>
              <a:t> твердого тела является результатом изменения под действием внешних сил взаимного расположения частиц, из которых состоит тело, и расстояний между ними.</a:t>
            </a:r>
          </a:p>
          <a:p>
            <a:endParaRPr lang="ru-RU" dirty="0"/>
          </a:p>
        </p:txBody>
      </p:sp>
      <p:pic>
        <p:nvPicPr>
          <p:cNvPr id="1026" name="Picture 2" descr="http://physics.ru/courses/op25part1/content/chapter3/section/paragraph7/images/3-7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6885" y="4429132"/>
            <a:ext cx="5610231" cy="2262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Деформация и напряжение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627702" cy="483091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Деформацию </a:t>
            </a:r>
            <a:r>
              <a:rPr lang="ru-RU" dirty="0" smtClean="0"/>
              <a:t>сжатия и растяжения можно характеризовать абсолютным удлинением </a:t>
            </a:r>
            <a:r>
              <a:rPr lang="ru-RU" i="1" dirty="0" err="1" smtClean="0"/>
              <a:t>Δl</a:t>
            </a:r>
            <a:r>
              <a:rPr lang="ru-RU" dirty="0" smtClean="0"/>
              <a:t> , равным разности длин образца до растяжения </a:t>
            </a:r>
            <a:r>
              <a:rPr lang="ru-RU" i="1" dirty="0" smtClean="0"/>
              <a:t>l</a:t>
            </a:r>
            <a:r>
              <a:rPr lang="ru-RU" i="1" baseline="-25000" dirty="0" smtClean="0"/>
              <a:t>0</a:t>
            </a:r>
            <a:r>
              <a:rPr lang="ru-RU" dirty="0" smtClean="0"/>
              <a:t>и </a:t>
            </a:r>
            <a:r>
              <a:rPr lang="ru-RU" dirty="0" smtClean="0"/>
              <a:t>после </a:t>
            </a:r>
            <a:r>
              <a:rPr lang="ru-RU" dirty="0" smtClean="0"/>
              <a:t>него </a:t>
            </a:r>
            <a:r>
              <a:rPr lang="ru-RU" i="1" dirty="0" err="1" smtClean="0"/>
              <a:t>l</a:t>
            </a:r>
            <a:r>
              <a:rPr lang="ru-RU" dirty="0" smtClean="0"/>
              <a:t> </a:t>
            </a:r>
            <a:endParaRPr lang="ru-RU" dirty="0" smtClean="0"/>
          </a:p>
          <a:p>
            <a:r>
              <a:rPr lang="ru-RU" dirty="0" smtClean="0"/>
              <a:t>Отношение абсолютного удлинения </a:t>
            </a:r>
            <a:r>
              <a:rPr lang="ru-RU" dirty="0" err="1" smtClean="0"/>
              <a:t>Δ</a:t>
            </a:r>
            <a:r>
              <a:rPr lang="ru-RU" i="1" dirty="0" err="1" smtClean="0"/>
              <a:t>l</a:t>
            </a:r>
            <a:r>
              <a:rPr lang="ru-RU" dirty="0" smtClean="0"/>
              <a:t> к первоначальной длине </a:t>
            </a:r>
            <a:r>
              <a:rPr lang="ru-RU" i="1" dirty="0" err="1" smtClean="0"/>
              <a:t>l</a:t>
            </a:r>
            <a:r>
              <a:rPr lang="ru-RU" dirty="0" smtClean="0"/>
              <a:t> образца называется относительным удлинением или относительной деформацией </a:t>
            </a:r>
            <a:r>
              <a:rPr lang="ru-RU" dirty="0" err="1" smtClean="0"/>
              <a:t>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растяжении </a:t>
            </a:r>
            <a:r>
              <a:rPr lang="ru-RU" dirty="0" err="1" smtClean="0"/>
              <a:t>ε</a:t>
            </a:r>
            <a:r>
              <a:rPr lang="ru-RU" dirty="0" smtClean="0"/>
              <a:t> &gt; 0, при сжатии </a:t>
            </a:r>
            <a:r>
              <a:rPr lang="ru-RU" dirty="0" err="1" smtClean="0"/>
              <a:t>ε</a:t>
            </a:r>
            <a:r>
              <a:rPr lang="ru-RU" dirty="0" smtClean="0"/>
              <a:t> &lt; 0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деформации тела возникают силы упругости. Физическая величина, равная отношению модуля силы упругости к площади сечения тела, называется </a:t>
            </a:r>
            <a:r>
              <a:rPr lang="ru-RU" i="1" dirty="0" smtClean="0"/>
              <a:t>механическим </a:t>
            </a:r>
            <a:r>
              <a:rPr lang="ru-RU" i="1" dirty="0" smtClean="0"/>
              <a:t>напряжением.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9944" name="Picture 8" descr="http://physics.kgsu.ru/school/sprav_mat/formuli_2/482.gif"/>
          <p:cNvPicPr>
            <a:picLocks noChangeAspect="1" noChangeArrowheads="1"/>
          </p:cNvPicPr>
          <p:nvPr/>
        </p:nvPicPr>
        <p:blipFill>
          <a:blip r:embed="rId2">
            <a:biLevel thresh="50000"/>
            <a:lum bright="10000"/>
          </a:blip>
          <a:srcRect/>
          <a:stretch>
            <a:fillRect/>
          </a:stretch>
        </p:blipFill>
        <p:spPr bwMode="auto">
          <a:xfrm>
            <a:off x="6858016" y="1785926"/>
            <a:ext cx="1752608" cy="6572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9946" name="Picture 10" descr="http://physics.kgsu.ru/school/sprav_mat/formuli_2/48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786058"/>
            <a:ext cx="1168403" cy="11430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9948" name="Picture 12" descr="http://physics.kgsu.ru/school/sprav_mat/formuli_2/48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35056" y="4643446"/>
            <a:ext cx="1161242" cy="10350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 растяжения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47648" y="1500174"/>
            <a:ext cx="4038600" cy="227171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Зависимость между </a:t>
            </a:r>
            <a:r>
              <a:rPr lang="ru-RU" dirty="0" err="1" smtClean="0"/>
              <a:t>ε</a:t>
            </a:r>
            <a:r>
              <a:rPr lang="ru-RU" dirty="0" smtClean="0"/>
              <a:t> и </a:t>
            </a:r>
            <a:r>
              <a:rPr lang="ru-RU" dirty="0" err="1" smtClean="0"/>
              <a:t>σ</a:t>
            </a:r>
            <a:r>
              <a:rPr lang="ru-RU" dirty="0" smtClean="0"/>
              <a:t> является одной из важнейших характеристик механических свойств твердых тел. Графическое изображение этой зависимости называется </a:t>
            </a:r>
            <a:r>
              <a:rPr lang="ru-RU" b="1" i="1" dirty="0" smtClean="0"/>
              <a:t>диаграммой растяжения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86314" y="1500174"/>
            <a:ext cx="4143404" cy="421484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При малых деформациях </a:t>
            </a:r>
            <a:r>
              <a:rPr lang="ru-RU" dirty="0" smtClean="0"/>
              <a:t>связь </a:t>
            </a:r>
            <a:r>
              <a:rPr lang="ru-RU" dirty="0" smtClean="0"/>
              <a:t>между </a:t>
            </a:r>
            <a:r>
              <a:rPr lang="ru-RU" dirty="0" err="1" smtClean="0"/>
              <a:t>σ</a:t>
            </a:r>
            <a:r>
              <a:rPr lang="ru-RU" dirty="0" smtClean="0"/>
              <a:t> и </a:t>
            </a:r>
            <a:r>
              <a:rPr lang="ru-RU" dirty="0" err="1" smtClean="0"/>
              <a:t>ε</a:t>
            </a:r>
            <a:r>
              <a:rPr lang="ru-RU" dirty="0" smtClean="0"/>
              <a:t> оказывается линейной (участок </a:t>
            </a:r>
            <a:r>
              <a:rPr lang="ru-RU" i="1" dirty="0" err="1" smtClean="0"/>
              <a:t>Oa</a:t>
            </a:r>
            <a:r>
              <a:rPr lang="ru-RU" dirty="0" smtClean="0"/>
              <a:t> на диаграмме). При этом при снятии напряжения деформация исчезает. Такая деформация называется упругой. Максимальное </a:t>
            </a:r>
            <a:r>
              <a:rPr lang="ru-RU" dirty="0" smtClean="0"/>
              <a:t>значение </a:t>
            </a:r>
            <a:r>
              <a:rPr lang="ru-RU" dirty="0" err="1" smtClean="0"/>
              <a:t>σ</a:t>
            </a:r>
            <a:r>
              <a:rPr lang="ru-RU" dirty="0" smtClean="0"/>
              <a:t> = </a:t>
            </a:r>
            <a:r>
              <a:rPr lang="ru-RU" dirty="0" err="1" smtClean="0"/>
              <a:t>σ</a:t>
            </a:r>
            <a:r>
              <a:rPr lang="ru-RU" baseline="-25000" dirty="0" err="1" smtClean="0"/>
              <a:t>пр</a:t>
            </a:r>
            <a:r>
              <a:rPr lang="ru-RU" dirty="0" smtClean="0"/>
              <a:t>, при котором сохраняется линейная связь между </a:t>
            </a:r>
            <a:r>
              <a:rPr lang="ru-RU" dirty="0" err="1" smtClean="0"/>
              <a:t>σ</a:t>
            </a:r>
            <a:r>
              <a:rPr lang="ru-RU" dirty="0" smtClean="0"/>
              <a:t> и </a:t>
            </a:r>
            <a:r>
              <a:rPr lang="ru-RU" dirty="0" err="1" smtClean="0"/>
              <a:t>ε</a:t>
            </a:r>
            <a:r>
              <a:rPr lang="ru-RU" dirty="0" smtClean="0"/>
              <a:t>, называется </a:t>
            </a:r>
            <a:r>
              <a:rPr lang="ru-RU" b="1" dirty="0" smtClean="0"/>
              <a:t>пределом пропорциональности </a:t>
            </a:r>
            <a:r>
              <a:rPr lang="ru-RU" dirty="0" smtClean="0"/>
              <a:t>(</a:t>
            </a:r>
            <a:r>
              <a:rPr lang="ru-RU" dirty="0" smtClean="0"/>
              <a:t>точка</a:t>
            </a:r>
            <a:r>
              <a:rPr lang="ru-RU" dirty="0" smtClean="0"/>
              <a:t> </a:t>
            </a:r>
            <a:r>
              <a:rPr lang="ru-RU" i="1" dirty="0" err="1" smtClean="0"/>
              <a:t>a</a:t>
            </a:r>
            <a:r>
              <a:rPr lang="ru-RU" dirty="0" smtClean="0"/>
              <a:t>). На линейном участке выполняется </a:t>
            </a:r>
            <a:r>
              <a:rPr lang="ru-RU" b="1" i="1" dirty="0" smtClean="0"/>
              <a:t>закон </a:t>
            </a:r>
            <a:r>
              <a:rPr lang="ru-RU" b="1" i="1" dirty="0" smtClean="0"/>
              <a:t>Гука.</a:t>
            </a:r>
          </a:p>
          <a:p>
            <a:r>
              <a:rPr lang="ru-RU" dirty="0" smtClean="0"/>
              <a:t>Коэффициент </a:t>
            </a:r>
            <a:r>
              <a:rPr lang="ru-RU" i="1" dirty="0" smtClean="0"/>
              <a:t>E</a:t>
            </a:r>
            <a:r>
              <a:rPr lang="ru-RU" dirty="0" smtClean="0"/>
              <a:t> </a:t>
            </a:r>
            <a:r>
              <a:rPr lang="ru-RU" dirty="0" smtClean="0"/>
              <a:t>называется</a:t>
            </a:r>
            <a:r>
              <a:rPr lang="ru-RU" dirty="0" smtClean="0"/>
              <a:t> </a:t>
            </a:r>
            <a:r>
              <a:rPr lang="ru-RU" b="1" dirty="0" smtClean="0"/>
              <a:t>модулем Юнга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62" name="Picture 2" descr="http://physics.ru/courses/op25part1/content/chapter3/section/paragraph7/images/3-7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857628"/>
            <a:ext cx="3786214" cy="25844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0964" name="Picture 4" descr="http://physics.ru/courses/op25part1/content/javagifs/63229980825115-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357826"/>
            <a:ext cx="1023615" cy="919167"/>
          </a:xfrm>
          <a:prstGeom prst="rect">
            <a:avLst/>
          </a:prstGeom>
          <a:noFill/>
          <a:effectLst>
            <a:softEdge rad="12700"/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hysics.ru/courses/op25part1/content/chapter3/section/paragraph7/images/3-7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929066"/>
            <a:ext cx="3786214" cy="25844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 растяжения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2486028"/>
          </a:xfrm>
        </p:spPr>
        <p:txBody>
          <a:bodyPr>
            <a:noAutofit/>
          </a:bodyPr>
          <a:lstStyle/>
          <a:p>
            <a:r>
              <a:rPr lang="ru-RU" sz="1300" dirty="0" smtClean="0"/>
              <a:t>Предел пропорциональности - максимальное </a:t>
            </a:r>
            <a:r>
              <a:rPr lang="ru-RU" sz="1300" dirty="0" smtClean="0"/>
              <a:t>напряжение , при котором еще выполняется закон </a:t>
            </a:r>
            <a:r>
              <a:rPr lang="ru-RU" sz="1300" dirty="0" smtClean="0"/>
              <a:t>Гука.</a:t>
            </a:r>
            <a:r>
              <a:rPr lang="ru-RU" sz="1300" dirty="0" smtClean="0"/>
              <a:t> За пределом пропорциональности (точка </a:t>
            </a:r>
            <a:r>
              <a:rPr lang="ru-RU" sz="1300" dirty="0" smtClean="0"/>
              <a:t>а) напряжение </a:t>
            </a:r>
            <a:r>
              <a:rPr lang="ru-RU" sz="1300" dirty="0" smtClean="0"/>
              <a:t>перестает быть пропорциональным относительному </a:t>
            </a:r>
            <a:r>
              <a:rPr lang="ru-RU" sz="1300" dirty="0" smtClean="0"/>
              <a:t>удлинению. </a:t>
            </a:r>
            <a:r>
              <a:rPr lang="ru-RU" sz="1300" dirty="0" smtClean="0"/>
              <a:t>Такая деформация называется </a:t>
            </a:r>
            <a:r>
              <a:rPr lang="ru-RU" sz="1300" i="1" dirty="0" smtClean="0"/>
              <a:t>упругой.</a:t>
            </a:r>
            <a:r>
              <a:rPr lang="ru-RU" sz="1300" dirty="0" smtClean="0"/>
              <a:t> Максимальное напряжение , при котором деформация еще остается упругой, </a:t>
            </a:r>
            <a:r>
              <a:rPr lang="ru-RU" sz="1300" dirty="0" smtClean="0"/>
              <a:t>называется </a:t>
            </a:r>
            <a:r>
              <a:rPr lang="ru-RU" sz="1300" i="1" dirty="0" smtClean="0"/>
              <a:t>пределом </a:t>
            </a:r>
            <a:r>
              <a:rPr lang="ru-RU" sz="1300" i="1" dirty="0" smtClean="0"/>
              <a:t>упругости</a:t>
            </a:r>
            <a:r>
              <a:rPr lang="ru-RU" sz="1300" dirty="0" smtClean="0"/>
              <a:t> (точка </a:t>
            </a:r>
            <a:r>
              <a:rPr lang="en-US" sz="1300" i="1" dirty="0" smtClean="0"/>
              <a:t>b</a:t>
            </a:r>
            <a:r>
              <a:rPr lang="ru-RU" sz="1300" dirty="0" smtClean="0"/>
              <a:t>). </a:t>
            </a:r>
            <a:endParaRPr lang="ru-RU" sz="1300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4600" dirty="0" smtClean="0"/>
              <a:t>Пластические деформации возникают при напряжениях, превышающих предел упругости ; образец после снятия нагрузки не восстанавливает свою форму </a:t>
            </a:r>
            <a:br>
              <a:rPr lang="ru-RU" sz="4600" dirty="0" smtClean="0"/>
            </a:br>
            <a:endParaRPr lang="ru-RU" sz="4600" dirty="0" smtClean="0"/>
          </a:p>
          <a:p>
            <a:r>
              <a:rPr lang="ru-RU" sz="4600" dirty="0" smtClean="0"/>
              <a:t>   В области пластической деформации (участок </a:t>
            </a:r>
            <a:r>
              <a:rPr lang="en-US" sz="4600" i="1" dirty="0" err="1" smtClean="0"/>
              <a:t>bc</a:t>
            </a:r>
            <a:r>
              <a:rPr lang="ru-RU" sz="4600" dirty="0" smtClean="0"/>
              <a:t>) деформация происходит почти без увеличения напряжения. Это явление называется текучестью материала. У хрупких материалов область текучести очень мала.</a:t>
            </a:r>
            <a:br>
              <a:rPr lang="ru-RU" sz="4600" dirty="0" smtClean="0"/>
            </a:br>
            <a:endParaRPr lang="ru-RU" sz="4600" dirty="0" smtClean="0"/>
          </a:p>
          <a:p>
            <a:r>
              <a:rPr lang="ru-RU" sz="4600" dirty="0" smtClean="0"/>
              <a:t>   За пределом текучести кривая напряжений поднимается и достигает максимума в точке </a:t>
            </a:r>
            <a:r>
              <a:rPr lang="ru-RU" sz="4600" i="1" dirty="0" smtClean="0"/>
              <a:t>Е.</a:t>
            </a:r>
            <a:r>
              <a:rPr lang="ru-RU" sz="4600" dirty="0" smtClean="0"/>
              <a:t> Напряжение, соответствующее точке </a:t>
            </a:r>
            <a:r>
              <a:rPr lang="ru-RU" sz="4600" i="1" dirty="0" smtClean="0"/>
              <a:t>Е, </a:t>
            </a:r>
            <a:r>
              <a:rPr lang="ru-RU" sz="4600" dirty="0" smtClean="0"/>
              <a:t>называется </a:t>
            </a:r>
            <a:r>
              <a:rPr lang="ru-RU" sz="4600" i="1" dirty="0" smtClean="0"/>
              <a:t>пределом прочности</a:t>
            </a:r>
            <a:r>
              <a:rPr lang="ru-RU" sz="4600" dirty="0" smtClean="0"/>
              <a:t> . После точки </a:t>
            </a:r>
            <a:r>
              <a:rPr lang="ru-RU" sz="4600" i="1" dirty="0" smtClean="0"/>
              <a:t>Е</a:t>
            </a:r>
            <a:r>
              <a:rPr lang="ru-RU" sz="4600" dirty="0" smtClean="0"/>
              <a:t> кривая идет вниз и дальнейшая деформация вплоть до разрыва (точка </a:t>
            </a:r>
            <a:r>
              <a:rPr lang="ru-RU" sz="4600" i="1" dirty="0" smtClean="0"/>
              <a:t>К</a:t>
            </a:r>
            <a:r>
              <a:rPr lang="ru-RU" sz="4600" dirty="0" smtClean="0"/>
              <a:t>) происходит при все меньшем напряжении.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Гука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127504" cy="48309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Закон, устанавливающий связь между силами упругости, или напряжениями, возникающими в деформируемых телах, и величинами деформаций был установлен английским естествоиспытателем Робертом Гуком и носит его имя.</a:t>
            </a:r>
          </a:p>
          <a:p>
            <a:r>
              <a:rPr lang="ru-RU" dirty="0" smtClean="0"/>
              <a:t>Закон Гука может быть сформулирован следующим образом:</a:t>
            </a:r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i="1" dirty="0" smtClean="0"/>
              <a:t>Сила </a:t>
            </a:r>
            <a:r>
              <a:rPr lang="ru-RU" i="1" dirty="0" smtClean="0"/>
              <a:t>упругости, возникающая в теле при его малых деформациях прямо пропорциональна площади поперечного сечения тела, его абсолютной деформации и обратно пропорциональна начальной длине </a:t>
            </a:r>
            <a:r>
              <a:rPr lang="ru-RU" i="1" dirty="0" smtClean="0"/>
              <a:t>тела.</a:t>
            </a:r>
            <a:endParaRPr lang="ru-RU" i="1" dirty="0"/>
          </a:p>
        </p:txBody>
      </p:sp>
      <p:pic>
        <p:nvPicPr>
          <p:cNvPr id="41988" name="Picture 4" descr="http://physics.kgsu.ru/school/sprav_mat/formuli_2/488.gif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5857884" y="1857364"/>
            <a:ext cx="2322520" cy="1357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1990" name="Picture 6" descr="http://files.school-collection.edu.ru/dlrstore/07e53338-5fd1-379f-d76c-b4b8983f0e6a/5847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929066"/>
            <a:ext cx="1709742" cy="17708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</TotalTime>
  <Words>143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Механические свойства твердых тел</vt:lpstr>
      <vt:lpstr>Деформация</vt:lpstr>
      <vt:lpstr>Деформация и напряжение</vt:lpstr>
      <vt:lpstr>Диаграмма растяжения</vt:lpstr>
      <vt:lpstr>Диаграмма растяжения</vt:lpstr>
      <vt:lpstr>Закон Гука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Механические свойства твердых тел</dc:title>
  <dc:creator>Михаил</dc:creator>
  <cp:lastModifiedBy>Михаил</cp:lastModifiedBy>
  <cp:revision>5</cp:revision>
  <dcterms:created xsi:type="dcterms:W3CDTF">2012-02-14T18:06:20Z</dcterms:created>
  <dcterms:modified xsi:type="dcterms:W3CDTF">2012-02-14T18:56:17Z</dcterms:modified>
</cp:coreProperties>
</file>