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03" r:id="rId3"/>
    <p:sldId id="326" r:id="rId4"/>
    <p:sldId id="306" r:id="rId5"/>
    <p:sldId id="298" r:id="rId6"/>
    <p:sldId id="304" r:id="rId7"/>
    <p:sldId id="305" r:id="rId8"/>
    <p:sldId id="320" r:id="rId9"/>
    <p:sldId id="321" r:id="rId10"/>
    <p:sldId id="324" r:id="rId11"/>
    <p:sldId id="323" r:id="rId12"/>
    <p:sldId id="322" r:id="rId13"/>
    <p:sldId id="319" r:id="rId14"/>
    <p:sldId id="325" r:id="rId15"/>
    <p:sldId id="327" r:id="rId16"/>
    <p:sldId id="329" r:id="rId17"/>
    <p:sldId id="328" r:id="rId18"/>
    <p:sldId id="330" r:id="rId19"/>
    <p:sldId id="331" r:id="rId20"/>
  </p:sldIdLst>
  <p:sldSz cx="9144000" cy="6858000" type="screen4x3"/>
  <p:notesSz cx="6834188" cy="997902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58" autoAdjust="0"/>
    <p:restoredTop sz="94660"/>
  </p:normalViewPr>
  <p:slideViewPr>
    <p:cSldViewPr>
      <p:cViewPr>
        <p:scale>
          <a:sx n="100" d="100"/>
          <a:sy n="100" d="100"/>
        </p:scale>
        <p:origin x="-9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5F78-AE8F-41C9-A9FF-FC2EB74C7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71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E30CD-7F54-4E50-8EA0-06258DE80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67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C699-1317-4E74-B506-B9F51B152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95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EB18E-0A92-4379-B42C-641DD8A99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19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1F37F-E1D7-478D-AD36-D623F67DE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090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A6AE-386A-45E4-8294-6A7909163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16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F4189-5387-4BD3-B26B-66A208BCE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46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DC670-85BA-4490-8C19-1D11D0F0C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34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BD7A-BAEE-4766-AB22-594FFAC86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70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338FA-8026-427D-AADD-FB6E59E22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32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C353-7A4F-4AB3-89D8-8BECA4457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36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FBABB1D-266C-48ED-AA9B-785E84067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0_%D0%BE%D0%BA%D1%82%D1%8F%D0%B1%D1%80%D1%8F" TargetMode="External"/><Relationship Id="rId3" Type="http://schemas.openxmlformats.org/officeDocument/2006/relationships/hyperlink" Target="http://ru.wikipedia.org/wiki/1963" TargetMode="External"/><Relationship Id="rId7" Type="http://schemas.openxmlformats.org/officeDocument/2006/relationships/hyperlink" Target="http://ru.wikipedia.org/wiki/%D0%92%D0%B5%D0%BB%D0%B8%D0%BA%D0%BE%D0%B1%D1%80%D0%B8%D1%82%D0%B0%D0%BD%D0%B8%D1%8F" TargetMode="External"/><Relationship Id="rId2" Type="http://schemas.openxmlformats.org/officeDocument/2006/relationships/hyperlink" Target="http://ru.wikipedia.org/wiki/5_%D0%B0%D0%B2%D0%B3%D1%83%D1%81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A8%D0%90" TargetMode="External"/><Relationship Id="rId5" Type="http://schemas.openxmlformats.org/officeDocument/2006/relationships/hyperlink" Target="http://ru.wikipedia.org/wiki/%D0%A1%D0%A1%D0%A1%D0%A0" TargetMode="External"/><Relationship Id="rId10" Type="http://schemas.openxmlformats.org/officeDocument/2006/relationships/image" Target="../media/image26.jpeg"/><Relationship Id="rId4" Type="http://schemas.openxmlformats.org/officeDocument/2006/relationships/hyperlink" Target="http://ru.wikipedia.org/wiki/%D0%9C%D0%BE%D1%81%D0%BA%D0%B2%D0%B0" TargetMode="External"/><Relationship Id="rId9" Type="http://schemas.openxmlformats.org/officeDocument/2006/relationships/hyperlink" Target="http://ru.wikipedia.org/wiki/8_%D0%B0%D0%B2%D0%B3%D1%83%D1%81%D1%82%D0%B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E%D0%B3%D0%BE%D0%B2%D0%BE%D1%80_%D0%BE_%D0%B2%D1%81%D0%B5%D0%BE%D0%B1%D1%8A%D0%B5%D0%BC%D0%BB%D1%8E%D1%89%D0%B5%D0%BC_%D0%B7%D0%B0%D0%BF%D1%80%D0%B5%D1%89%D0%B5%D0%BD%D0%B8%D0%B8_%D1%8F%D0%B4%D0%B5%D1%80%D0%BD%D1%8B%D1%85_%D0%B8%D1%81%D0%BF%D1%8B%D1%82%D0%B0%D0%BD%D0%B8%D0%B9" TargetMode="External"/><Relationship Id="rId2" Type="http://schemas.openxmlformats.org/officeDocument/2006/relationships/hyperlink" Target="http://ru.wikipedia.org/wiki/%D0%AF%D0%B4%D0%B5%D1%80%D0%BD%D0%BE%D0%B5_%D0%BE%D1%80%D1%83%D0%B6%D0%B8%D0%B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ru.wikipedia.org/wiki/%D0%AF%D0%B4%D0%B5%D1%80%D0%BD%D1%8B%D0%B9_%D0%BA%D0%BB%D1%83%D0%B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E%D0%B3%D0%BE%D0%B2%D0%BE%D1%80_%D0%BE_%D1%81%D0%BE%D0%BA%D1%80%D0%B0%D1%89%D0%B5%D0%BD%D0%B8%D0%B8_%D1%81%D1%82%D1%80%D0%B0%D1%82%D0%B5%D0%B3%D0%B8%D1%87%D0%B5%D1%81%D0%BA%D0%B8%D1%85_%D0%BD%D0%B0%D1%81%D1%82%D1%83%D0%BF%D0%B0%D1%82%D0%B5%D0%BB%D1%8C%D0%BD%D1%8B%D1%85_%D0%BF%D0%BE%D1%82%D0%B5%D0%BD%D1%86%D0%B8%D0%B0%D0%BB%D0%BE%D0%B2" TargetMode="External"/><Relationship Id="rId2" Type="http://schemas.openxmlformats.org/officeDocument/2006/relationships/hyperlink" Target="http://ru.wikipedia.org/wiki/2002_%D0%B3%D0%BE%D0%B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0" y="1700213"/>
            <a:ext cx="4259263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Использование </a:t>
            </a:r>
            <a:b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ядерной 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энергии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часть  1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pwar.ru/uploads/posts/2011-11/1320418885_nuclear_explo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5929354" cy="4447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00042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Взрыв </a:t>
            </a:r>
            <a:r>
              <a:rPr lang="en-US" sz="2800" b="1" dirty="0" smtClean="0">
                <a:latin typeface="Times New Roman" pitchFamily="18" charset="0"/>
              </a:rPr>
              <a:t>c</a:t>
            </a:r>
            <a:r>
              <a:rPr lang="ru-RU" sz="2800" b="1" dirty="0" smtClean="0">
                <a:latin typeface="Times New Roman" pitchFamily="18" charset="0"/>
              </a:rPr>
              <a:t>амой мощной термоядерной бомбы в мире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929330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Новая Земля 30 октября1961 года, взрыв «Царь-бомбы»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Ядерное оружие. Архивные кадры испытаний ядерных бомб. 34 ядренофото с описанием + 1 атомное видео."/>
          <p:cNvPicPr>
            <a:picLocks noChangeAspect="1" noChangeArrowheads="1"/>
          </p:cNvPicPr>
          <p:nvPr/>
        </p:nvPicPr>
        <p:blipFill>
          <a:blip r:embed="rId3"/>
          <a:srcRect b="10754"/>
          <a:stretch>
            <a:fillRect/>
          </a:stretch>
        </p:blipFill>
        <p:spPr bwMode="auto">
          <a:xfrm>
            <a:off x="5857884" y="3786190"/>
            <a:ext cx="3143814" cy="1857388"/>
          </a:xfrm>
          <a:prstGeom prst="rect">
            <a:avLst/>
          </a:prstGeom>
          <a:noFill/>
        </p:spPr>
      </p:pic>
      <p:pic>
        <p:nvPicPr>
          <p:cNvPr id="5122" name="Picture 2" descr="http://nechtoportal.ru/wp-content/images/History/hrush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500174"/>
            <a:ext cx="2286016" cy="1629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6380" y="1443841"/>
            <a:ext cx="3571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Всего в мире произведено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2049 ядерных взрыва.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В 1945-1992 годах США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провели 1030 ядерных взрыва.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210 взрыва в атмосфере,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815 взрыва под землей,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5 взрыва под водой.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804 взрыва на полигоне 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в Неваде.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В СССР - 715 взрывов.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Из них 74 в мирных целях.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Договор о запрещении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ядерных испытаний в трех 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сферах был заключен в 1</a:t>
            </a:r>
            <a:r>
              <a:rPr lang="en-US" sz="2000" b="1" dirty="0" smtClean="0">
                <a:latin typeface="Times New Roman" pitchFamily="18" charset="0"/>
              </a:rPr>
              <a:t>963</a:t>
            </a:r>
            <a:r>
              <a:rPr lang="ru-RU" sz="2000" b="1" dirty="0" smtClean="0">
                <a:latin typeface="Times New Roman" pitchFamily="18" charset="0"/>
              </a:rPr>
              <a:t> году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500042"/>
            <a:ext cx="468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Подземный ядерный взрыв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webpark.ru/uploads52/080722/nukleu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942431" cy="4914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b="4427"/>
          <a:stretch>
            <a:fillRect/>
          </a:stretch>
        </p:blipFill>
        <p:spPr bwMode="auto">
          <a:xfrm>
            <a:off x="714348" y="1285860"/>
            <a:ext cx="633730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подземного ядерного взрыва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450" r="3149"/>
          <a:stretch>
            <a:fillRect/>
          </a:stretch>
        </p:blipFill>
        <p:spPr bwMode="auto">
          <a:xfrm>
            <a:off x="627063" y="3068638"/>
            <a:ext cx="214947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958975" y="379413"/>
            <a:ext cx="47059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Они руководили созданием 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ядерного щита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нашей Родины</a:t>
            </a:r>
            <a:endParaRPr lang="ru-RU" sz="2800" b="1" dirty="0">
              <a:latin typeface="Times New Roman" pitchFamily="18" charset="0"/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1863" y="3068638"/>
            <a:ext cx="22479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6600" y="3068638"/>
            <a:ext cx="21478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13128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7625" y="1052513"/>
            <a:ext cx="109855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214422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Договор о запрещении испытаний ядерного оружия в атмосфере, космическом пространстве и под водой (Московский договор) был подписан 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tooltip="5 августа"/>
              </a:rPr>
              <a:t>5 августа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 tooltip="1963"/>
              </a:rPr>
              <a:t>1963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года в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4" tooltip="Москва"/>
              </a:rPr>
              <a:t>Москве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Сторонами договора являлись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5" tooltip="СССР"/>
              </a:rPr>
              <a:t>СССР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6" tooltip="США"/>
              </a:rPr>
              <a:t>США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7" tooltip="Великобритания"/>
              </a:rPr>
              <a:t>Великобритания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Договор вступил в силу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8" tooltip="10 октября"/>
              </a:rPr>
              <a:t>10 октября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 tooltip="1963"/>
              </a:rPr>
              <a:t>1963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года и был открыт для подписания другими странами с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9" tooltip="8 августа"/>
              </a:rPr>
              <a:t>8 августа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 tooltip="1963"/>
              </a:rPr>
              <a:t>1963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года в Москве, Вашингтоне и Лондоне. Депозитариями Договора являются СССР (Российская Федерация), США и Великобритания. В настоящее время участниками Договора является 131 государство.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5852" y="500042"/>
            <a:ext cx="683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Борьба за запрещение испытаний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litopys.net/img/thisday/August/5/kennedy_podpisyvaet_dogovo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84" y="4000504"/>
            <a:ext cx="2857500" cy="26098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500570"/>
            <a:ext cx="407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Таким образом прекратилось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бесконтрольное загрязнение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атмосферы Земли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радиоактивными веществами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428604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Ограниченный режим запрещения испытаний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tooltip="Ядерное оружие"/>
              </a:rPr>
              <a:t>ядерного оружия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введённый  договором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1963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года, был расширен до безусловных рамок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 tooltip="Договор о всеобъемлющем запрещении ядерных испытаний"/>
              </a:rPr>
              <a:t>Договором о всеобъемлющем запрещении ядерных испытаний 1996 года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(ДВЗЯИ), который, однако, не подписали или не ратифицировали некоторые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4" tooltip="Ядерный клуб"/>
              </a:rPr>
              <a:t>ядерные державы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и другие страны.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5072074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Россия подписала ДВЗЯИ 24 сентября 1996 года и ратифицировала договор 30 июня 2000 года.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beta.inosmi.ru/images/15607/60/156076043.jpg"/>
          <p:cNvPicPr>
            <a:picLocks noChangeAspect="1" noChangeArrowheads="1"/>
          </p:cNvPicPr>
          <p:nvPr/>
        </p:nvPicPr>
        <p:blipFill>
          <a:blip r:embed="rId5"/>
          <a:srcRect r="20833"/>
          <a:stretch>
            <a:fillRect/>
          </a:stretch>
        </p:blipFill>
        <p:spPr bwMode="auto">
          <a:xfrm>
            <a:off x="5857884" y="2786058"/>
            <a:ext cx="2714644" cy="193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571480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Сокращение ядерных арсеналов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СССР (РФ) и США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714488"/>
            <a:ext cx="7643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Поскольку две ядерные державы СССР и США  имели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подавляющее число ядерных боеголовок в мире, сокращение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ядерных арсеналов началось в этих странах.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Договор СНВ –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19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год.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Стороны договорились сократить число ядерных боеголовок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6000 с каждой стороны. Договор был подписан и выполнен.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929066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tooltip="2002 год"/>
              </a:rPr>
              <a:t>2002 году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3" tooltip="Договор о сокращении стратегических наступательных потенциалов"/>
              </a:rPr>
              <a:t>Договором о сокращении стратегических наступательных потенциалов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было решено до 2013 года сократить число ядерных боеголовок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00 с каждой стороны.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500042"/>
            <a:ext cx="674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Стратегические ядерные силы России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img2.russia.ru/upimg/news/2802/cont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101922"/>
            <a:ext cx="4143404" cy="2527477"/>
          </a:xfrm>
          <a:prstGeom prst="rect">
            <a:avLst/>
          </a:prstGeom>
          <a:noFill/>
        </p:spPr>
      </p:pic>
      <p:pic>
        <p:nvPicPr>
          <p:cNvPr id="1026" name="Picture 2" descr="http://www.itar-tass.com/data/Newses/MainPhoto/35144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436298"/>
            <a:ext cx="4071966" cy="2502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1714488"/>
            <a:ext cx="4084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Первая компонента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ракеты шахтного и мобильного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базирования. Всего 1299 зарядов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4643446"/>
            <a:ext cx="4489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Мобильный комплекс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РТ- 2ПМ «Тополь»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uns.arsenalnoe.ru/i/msg_i/5065/project_955_v_m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5715040" cy="4019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428604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Стратегические ядерные силы России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5786454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Стратегический ракетоносец  «Юрий Долгорукий»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3" y="2214554"/>
            <a:ext cx="2643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Вторая компонента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силы морского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базирования.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ЯПЛ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352 заряда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.trinixy.ru/pics4/20090112/podborka_520_08.jpg"/>
          <p:cNvPicPr>
            <a:picLocks noChangeAspect="1" noChangeArrowheads="1"/>
          </p:cNvPicPr>
          <p:nvPr/>
        </p:nvPicPr>
        <p:blipFill>
          <a:blip r:embed="rId2"/>
          <a:srcRect b="3014"/>
          <a:stretch>
            <a:fillRect/>
          </a:stretch>
        </p:blipFill>
        <p:spPr bwMode="auto">
          <a:xfrm>
            <a:off x="214282" y="1474854"/>
            <a:ext cx="5857916" cy="38115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357166"/>
            <a:ext cx="65008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Стратегические ядерные силы России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15074" y="2428868"/>
            <a:ext cx="26528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Третья компонента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стратегическая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авиация.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45 самолетов.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508 крылатых ракет большой дальности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5572140"/>
            <a:ext cx="4592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Стратегический ракетоносец  Ту - 160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7629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effectLst/>
                <a:latin typeface="Times New Roman" pitchFamily="18" charset="0"/>
              </a:rPr>
              <a:t>Ядерное оружие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555750" y="1500175"/>
            <a:ext cx="57991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</a:rPr>
              <a:t>Создано впервые в США в 1945 году.</a:t>
            </a:r>
          </a:p>
          <a:p>
            <a:pPr eaLnBrk="1" hangingPunct="1"/>
            <a:r>
              <a:rPr lang="ru-RU" sz="2000" b="1" dirty="0">
                <a:latin typeface="Times New Roman" pitchFamily="18" charset="0"/>
              </a:rPr>
              <a:t>Члены ядерного клуба:</a:t>
            </a:r>
          </a:p>
          <a:p>
            <a:pPr eaLnBrk="1" hangingPunct="1"/>
            <a:r>
              <a:rPr lang="ru-RU" sz="2000" b="1" dirty="0">
                <a:latin typeface="Times New Roman" pitchFamily="18" charset="0"/>
              </a:rPr>
              <a:t>СССР (Россия), США, Англия, Франция, Китай,</a:t>
            </a:r>
          </a:p>
          <a:p>
            <a:pPr eaLnBrk="1" hangingPunct="1"/>
            <a:r>
              <a:rPr lang="ru-RU" sz="2000" b="1" dirty="0">
                <a:latin typeface="Times New Roman" pitchFamily="18" charset="0"/>
              </a:rPr>
              <a:t>Индия, Пакистан</a:t>
            </a:r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785" y="3357562"/>
            <a:ext cx="3494449" cy="227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1538" y="6000768"/>
            <a:ext cx="311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Ядерная бомба РД-1 (СССР)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bagnet.org/doc/var/image/5/f3/8d8918950b91b68b0ea0a063357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5" y="3357562"/>
            <a:ext cx="3393285" cy="226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nvenat.ru/index.php?option=com_true&amp;Itemid=54&amp;func=wmark&amp;mid=608"/>
          <p:cNvPicPr>
            <a:picLocks noChangeAspect="1" noChangeArrowheads="1"/>
          </p:cNvPicPr>
          <p:nvPr/>
        </p:nvPicPr>
        <p:blipFill>
          <a:blip r:embed="rId2"/>
          <a:srcRect r="6249" b="13068"/>
          <a:stretch>
            <a:fillRect/>
          </a:stretch>
        </p:blipFill>
        <p:spPr bwMode="auto">
          <a:xfrm>
            <a:off x="357158" y="1785926"/>
            <a:ext cx="2857520" cy="3643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50004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Они это начали 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715016"/>
            <a:ext cx="3898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сделали работу за дьявола -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Роберт Оппенгеймер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para-nsk.ru/atom/images/groves.jpg"/>
          <p:cNvPicPr>
            <a:picLocks noChangeAspect="1" noChangeArrowheads="1"/>
          </p:cNvPicPr>
          <p:nvPr/>
        </p:nvPicPr>
        <p:blipFill>
          <a:blip r:embed="rId3"/>
          <a:srcRect l="3000"/>
          <a:stretch>
            <a:fillRect/>
          </a:stretch>
        </p:blipFill>
        <p:spPr bwMode="auto">
          <a:xfrm>
            <a:off x="3714744" y="1571612"/>
            <a:ext cx="2309812" cy="3028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7554" y="4786322"/>
            <a:ext cx="3247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генерал Лесли Гровс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ГАРРИ ТРУМЭ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000108"/>
            <a:ext cx="2357454" cy="28452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57950" y="4214818"/>
            <a:ext cx="2738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Президент США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Гарри Трумен.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он отдал приказ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hangingPunct="1"/>
            <a:r>
              <a:rPr lang="ru-RU" sz="2800" b="1" smtClean="0">
                <a:effectLst/>
                <a:latin typeface="Times New Roman" pitchFamily="18" charset="0"/>
              </a:rPr>
              <a:t>Типы ядерных взрывов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1552575"/>
            <a:ext cx="5278438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Первый взрыв ядерной бомбы в США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500174"/>
            <a:ext cx="56673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85800" y="6003925"/>
            <a:ext cx="73859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Полигон в Аламогордо  (штат Нью-Мехико) 16 </a:t>
            </a:r>
            <a:r>
              <a:rPr lang="ru-RU" sz="2000" b="1" dirty="0">
                <a:latin typeface="Times New Roman" pitchFamily="18" charset="0"/>
              </a:rPr>
              <a:t>июля 1945 года</a:t>
            </a:r>
          </a:p>
        </p:txBody>
      </p:sp>
      <p:pic>
        <p:nvPicPr>
          <p:cNvPr id="10242" name="Picture 2" descr="http://www.para-nsk.ru/atom/images/trini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2500330" cy="32004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143512"/>
            <a:ext cx="2456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Бомба почти готова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взрыву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40830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718050" y="500042"/>
            <a:ext cx="42134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</a:rPr>
              <a:t>Взрыв ядерной бомбы США</a:t>
            </a:r>
          </a:p>
          <a:p>
            <a:pPr eaLnBrk="1" hangingPunct="1"/>
            <a:r>
              <a:rPr lang="ru-RU" sz="2000" b="1" dirty="0">
                <a:latin typeface="Times New Roman" pitchFamily="18" charset="0"/>
              </a:rPr>
              <a:t>над городом Нагасаки </a:t>
            </a:r>
          </a:p>
          <a:p>
            <a:pPr eaLnBrk="1" hangingPunct="1"/>
            <a:r>
              <a:rPr lang="ru-RU" sz="2000" b="1" dirty="0">
                <a:latin typeface="Times New Roman" pitchFamily="18" charset="0"/>
              </a:rPr>
              <a:t>в Японии</a:t>
            </a:r>
          </a:p>
          <a:p>
            <a:pPr eaLnBrk="1" hangingPunct="1"/>
            <a:r>
              <a:rPr lang="ru-RU" sz="2000" b="1" dirty="0">
                <a:latin typeface="Times New Roman" pitchFamily="18" charset="0"/>
              </a:rPr>
              <a:t>9 августа 1945 года</a:t>
            </a:r>
            <a:r>
              <a:rPr lang="ru-RU" sz="2000" b="1" dirty="0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В городе погибло от 60000 до 80000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человек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2" name="Picture 2" descr="http://img13.nnm.ru/b/9/9/b/2/65641745760091e974084a5e7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786058"/>
            <a:ext cx="3487763" cy="26158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5643578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Ядерная бомба </a:t>
            </a:r>
            <a:r>
              <a:rPr lang="ru-RU" sz="2000" dirty="0" smtClean="0"/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Толстяк»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effectLst/>
                <a:latin typeface="Times New Roman" pitchFamily="18" charset="0"/>
              </a:rPr>
              <a:t>Последствия ядерного взрыва </a:t>
            </a:r>
            <a:r>
              <a:rPr lang="ru-RU" sz="2800" b="1" smtClean="0">
                <a:effectLst/>
                <a:latin typeface="Times New Roman" pitchFamily="18" charset="0"/>
              </a:rPr>
              <a:t>В Хиросиме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5357850" cy="42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500034" y="5715017"/>
            <a:ext cx="84296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</a:rPr>
              <a:t>В Хиросиме проживало 340000 </a:t>
            </a:r>
            <a:r>
              <a:rPr lang="ru-RU" sz="2000" b="1" dirty="0" smtClean="0">
                <a:latin typeface="Times New Roman" pitchFamily="18" charset="0"/>
              </a:rPr>
              <a:t>человек. 6 августа погибло 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от 90000 до 166000 человек.</a:t>
            </a:r>
          </a:p>
          <a:p>
            <a:pPr eaLnBrk="1" hangingPunct="1"/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79"/>
          <a:stretch>
            <a:fillRect/>
          </a:stretch>
        </p:blipFill>
        <p:spPr bwMode="auto">
          <a:xfrm>
            <a:off x="214282" y="1357298"/>
            <a:ext cx="55578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866900" y="450850"/>
            <a:ext cx="474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800" b="1" dirty="0">
                <a:latin typeface="Times New Roman" pitchFamily="18" charset="0"/>
              </a:rPr>
              <a:t>«Атомный» дом в Хиросиме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01638" y="6003925"/>
            <a:ext cx="7875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</a:rPr>
              <a:t>Ядерная бомба взорвалась на высоте 600 метров над этим зданием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0760" y="4500570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Малыш»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Масса бомбы – 4000 кг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Ядерный заряд – 64 кг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g13.nnm.ru/2/0/6/d/0/93149201e6fc01ffed39c088a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357430"/>
            <a:ext cx="2357454" cy="176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pwar.ru/uploads/posts/2011-09/1316977340_8d56c552aadcf5cdf66982ee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5943600" cy="44862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642918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Тоцкое</a:t>
            </a:r>
            <a:r>
              <a:rPr lang="en-US" sz="2800" b="1" dirty="0" smtClean="0">
                <a:latin typeface="Times New Roman" pitchFamily="18" charset="0"/>
              </a:rPr>
              <a:t> (CCC</a:t>
            </a:r>
            <a:r>
              <a:rPr lang="ru-RU" sz="2800" b="1" dirty="0" smtClean="0">
                <a:latin typeface="Times New Roman" pitchFamily="18" charset="0"/>
              </a:rPr>
              <a:t>Р</a:t>
            </a:r>
            <a:r>
              <a:rPr lang="en-US" sz="2800" b="1" dirty="0" smtClean="0">
                <a:latin typeface="Times New Roman" pitchFamily="18" charset="0"/>
              </a:rPr>
              <a:t>)</a:t>
            </a:r>
            <a:r>
              <a:rPr lang="ru-RU" sz="2800" b="1" dirty="0" smtClean="0">
                <a:latin typeface="Times New Roman" pitchFamily="18" charset="0"/>
              </a:rPr>
              <a:t>. 14 сентября 1954 года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751</TotalTime>
  <Words>442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Текстура</vt:lpstr>
      <vt:lpstr>Слайд 1</vt:lpstr>
      <vt:lpstr>Ядерное оружие</vt:lpstr>
      <vt:lpstr>Слайд 3</vt:lpstr>
      <vt:lpstr>Типы ядерных взрывов</vt:lpstr>
      <vt:lpstr>Первый взрыв ядерной бомбы в США</vt:lpstr>
      <vt:lpstr>Слайд 6</vt:lpstr>
      <vt:lpstr>Последствия ядерного взрыва В Хиросиме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радиация</dc:title>
  <dc:creator>Татьяна</dc:creator>
  <cp:lastModifiedBy>Admin</cp:lastModifiedBy>
  <cp:revision>199</cp:revision>
  <dcterms:created xsi:type="dcterms:W3CDTF">2012-03-27T06:18:34Z</dcterms:created>
  <dcterms:modified xsi:type="dcterms:W3CDTF">2012-12-24T19:47:50Z</dcterms:modified>
</cp:coreProperties>
</file>