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6" r:id="rId4"/>
    <p:sldId id="257" r:id="rId5"/>
    <p:sldId id="264" r:id="rId6"/>
    <p:sldId id="267" r:id="rId7"/>
    <p:sldId id="268" r:id="rId8"/>
    <p:sldId id="270" r:id="rId9"/>
    <p:sldId id="271" r:id="rId10"/>
    <p:sldId id="258" r:id="rId11"/>
    <p:sldId id="259" r:id="rId12"/>
    <p:sldId id="260" r:id="rId13"/>
    <p:sldId id="261" r:id="rId14"/>
    <p:sldId id="262" r:id="rId15"/>
    <p:sldId id="265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Тема </a:t>
            </a:r>
            <a:r>
              <a:rPr lang="ru-RU" sz="4000" b="1" dirty="0" smtClean="0"/>
              <a:t>урока:  Терминология и символика, используемая в генетике.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818456" y="5466928"/>
            <a:ext cx="6858000" cy="914400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dirty="0" smtClean="0"/>
              <a:t>Урок разработала:</a:t>
            </a:r>
          </a:p>
          <a:p>
            <a:pPr algn="r"/>
            <a:r>
              <a:rPr lang="ru-RU" dirty="0" smtClean="0"/>
              <a:t>учитель старших </a:t>
            </a:r>
            <a:r>
              <a:rPr lang="ru-RU" dirty="0" smtClean="0"/>
              <a:t>классов ГБОУ СОШ №629 г.Москвы</a:t>
            </a:r>
            <a:endParaRPr lang="ru-RU" dirty="0" smtClean="0"/>
          </a:p>
          <a:p>
            <a:pPr algn="r"/>
            <a:r>
              <a:rPr lang="ru-RU" dirty="0" smtClean="0"/>
              <a:t>Агапова Ульяна Вячеславовна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5306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94534"/>
            <a:ext cx="4278855" cy="5861141"/>
          </a:xfrm>
        </p:spPr>
      </p:pic>
      <p:sp>
        <p:nvSpPr>
          <p:cNvPr id="6" name="TextBox 5"/>
          <p:cNvSpPr txBox="1"/>
          <p:nvPr/>
        </p:nvSpPr>
        <p:spPr>
          <a:xfrm>
            <a:off x="187524" y="692696"/>
            <a:ext cx="38164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/>
              <a:t>Первый этап </a:t>
            </a:r>
            <a:r>
              <a:rPr lang="ru-RU" sz="2800" b="1" dirty="0" smtClean="0"/>
              <a:t>развития генетики:</a:t>
            </a:r>
          </a:p>
          <a:p>
            <a:pPr algn="ctr"/>
            <a:r>
              <a:rPr lang="ru-RU" sz="2800" b="1" dirty="0" smtClean="0"/>
              <a:t>открытие  (1865 г.) </a:t>
            </a:r>
            <a:r>
              <a:rPr lang="ru-RU" sz="2800" b="1" dirty="0"/>
              <a:t>дискретности (делимости) наследственных факторов и </a:t>
            </a:r>
            <a:r>
              <a:rPr lang="ru-RU" sz="2800" b="1" dirty="0" smtClean="0"/>
              <a:t>разработка правил </a:t>
            </a:r>
            <a:r>
              <a:rPr lang="ru-RU" sz="2800" b="1" dirty="0"/>
              <a:t>скрещивания организмов и учета признаков у их потомства.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6056" y="5955675"/>
            <a:ext cx="3290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/>
              <a:t>Грегор</a:t>
            </a:r>
            <a:r>
              <a:rPr lang="ru-RU" sz="2400" b="1" dirty="0"/>
              <a:t> </a:t>
            </a:r>
            <a:r>
              <a:rPr lang="ru-RU" sz="2400" b="1" dirty="0" smtClean="0"/>
              <a:t>Мендель     (1822 – 1884)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27731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188640"/>
            <a:ext cx="3990751" cy="5760145"/>
          </a:xfrm>
        </p:spPr>
      </p:pic>
      <p:sp>
        <p:nvSpPr>
          <p:cNvPr id="5" name="TextBox 4"/>
          <p:cNvSpPr txBox="1"/>
          <p:nvPr/>
        </p:nvSpPr>
        <p:spPr>
          <a:xfrm>
            <a:off x="395536" y="548680"/>
            <a:ext cx="37444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В 1901 —1903 гг. де Фриз выдвинул мутационную теорию изменчивости, которая сыграла большую роль в дальнейшем развитии генетики.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5908575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Хуго</a:t>
            </a:r>
            <a:r>
              <a:rPr lang="ru-RU" sz="2400" b="1" dirty="0" smtClean="0"/>
              <a:t> де Фриз (1848—1935)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30974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476672"/>
            <a:ext cx="4096659" cy="5544616"/>
          </a:xfrm>
        </p:spPr>
      </p:pic>
      <p:sp>
        <p:nvSpPr>
          <p:cNvPr id="5" name="TextBox 4"/>
          <p:cNvSpPr txBox="1"/>
          <p:nvPr/>
        </p:nvSpPr>
        <p:spPr>
          <a:xfrm>
            <a:off x="5364088" y="6027538"/>
            <a:ext cx="3164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Вильгельм </a:t>
            </a:r>
            <a:r>
              <a:rPr lang="ru-RU" sz="2000" b="1" dirty="0" err="1" smtClean="0"/>
              <a:t>Иогансен</a:t>
            </a:r>
            <a:r>
              <a:rPr lang="ru-RU" sz="2000" b="1" dirty="0" smtClean="0"/>
              <a:t> (1857 – 1927)</a:t>
            </a:r>
            <a:r>
              <a:rPr lang="ru-RU" sz="2000" dirty="0"/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4407" y="548680"/>
            <a:ext cx="398956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Вильгельм </a:t>
            </a:r>
            <a:r>
              <a:rPr lang="ru-RU" sz="2800" b="1" dirty="0" err="1" smtClean="0"/>
              <a:t>Иогансен</a:t>
            </a:r>
            <a:r>
              <a:rPr lang="ru-RU" sz="2800" b="1" dirty="0" smtClean="0"/>
              <a:t> сформулировал понятие </a:t>
            </a:r>
            <a:r>
              <a:rPr lang="ru-RU" sz="2800" b="1" dirty="0"/>
              <a:t>“</a:t>
            </a:r>
            <a:r>
              <a:rPr lang="ru-RU" sz="2800" b="1" dirty="0" smtClean="0"/>
              <a:t>популяция” </a:t>
            </a:r>
            <a:r>
              <a:rPr lang="ru-RU" sz="2800" b="1" dirty="0"/>
              <a:t>предложил называть менделевские “наследственные факторы” словом ген, дал определения понятий “генотип” и “фенотип”.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51210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4104456" cy="688538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u="sng" dirty="0"/>
              <a:t>Второй этап </a:t>
            </a:r>
            <a:r>
              <a:rPr lang="ru-RU" sz="2800" dirty="0"/>
              <a:t>характеризуется</a:t>
            </a:r>
            <a:r>
              <a:rPr lang="ru-RU" sz="2800" u="sng" dirty="0"/>
              <a:t> </a:t>
            </a:r>
            <a:r>
              <a:rPr lang="ru-RU" sz="2800" dirty="0"/>
              <a:t>переходом к изучению явлений наследственности на клеточном </a:t>
            </a:r>
            <a:r>
              <a:rPr lang="ru-RU" sz="2800" dirty="0" smtClean="0"/>
              <a:t>уровне</a:t>
            </a:r>
            <a:r>
              <a:rPr lang="en-US" sz="2800" dirty="0"/>
              <a:t>.</a:t>
            </a:r>
            <a:r>
              <a:rPr lang="ru-RU" sz="2800" dirty="0" smtClean="0"/>
              <a:t> </a:t>
            </a:r>
            <a:endParaRPr lang="en-US" sz="2800" dirty="0" smtClean="0"/>
          </a:p>
          <a:p>
            <a:pPr algn="ctr"/>
            <a:r>
              <a:rPr lang="ru-RU" sz="2800" dirty="0" smtClean="0"/>
              <a:t>Т</a:t>
            </a:r>
            <a:r>
              <a:rPr lang="ru-RU" sz="2800" dirty="0"/>
              <a:t>. </a:t>
            </a:r>
            <a:r>
              <a:rPr lang="ru-RU" sz="2800" dirty="0" smtClean="0"/>
              <a:t>Морганом </a:t>
            </a:r>
            <a:r>
              <a:rPr lang="en-US" sz="2800" dirty="0" smtClean="0"/>
              <a:t> </a:t>
            </a:r>
            <a:r>
              <a:rPr lang="ru-RU" sz="2800" dirty="0" smtClean="0"/>
              <a:t>установлено</a:t>
            </a:r>
            <a:r>
              <a:rPr lang="ru-RU" sz="2800" dirty="0"/>
              <a:t>, что гены расположены в хромосомах в линейном порядке, образуя </a:t>
            </a:r>
            <a:r>
              <a:rPr lang="ru-RU" sz="2800" dirty="0" smtClean="0"/>
              <a:t>сцепления</a:t>
            </a:r>
            <a:r>
              <a:rPr lang="en-US" sz="2800" dirty="0" smtClean="0"/>
              <a:t>. </a:t>
            </a:r>
            <a:r>
              <a:rPr lang="ru-RU" sz="2800" dirty="0" smtClean="0"/>
              <a:t>Морган </a:t>
            </a:r>
            <a:r>
              <a:rPr lang="ru-RU" sz="2800" dirty="0"/>
              <a:t>установил </a:t>
            </a:r>
            <a:r>
              <a:rPr lang="ru-RU" sz="2800" dirty="0" smtClean="0"/>
              <a:t>закономерности </a:t>
            </a:r>
            <a:r>
              <a:rPr lang="ru-RU" sz="2800" dirty="0"/>
              <a:t>наследования признаков, сцепленных с полом.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84" y="26838"/>
            <a:ext cx="4252770" cy="59939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52540" y="6087019"/>
            <a:ext cx="4309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Томас Морган (1866 – 1945)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93722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4248472" cy="5616624"/>
          </a:xfrm>
        </p:spPr>
        <p:txBody>
          <a:bodyPr>
            <a:normAutofit/>
          </a:bodyPr>
          <a:lstStyle/>
          <a:p>
            <a:pPr algn="ctr"/>
            <a:r>
              <a:rPr lang="ru-RU" sz="2800" u="sng" dirty="0" smtClean="0"/>
              <a:t>Третий этап:</a:t>
            </a:r>
          </a:p>
          <a:p>
            <a:pPr algn="ctr"/>
            <a:r>
              <a:rPr lang="ru-RU" sz="2800" dirty="0"/>
              <a:t>В 1953 г. Ф. Крик и Дж. Уотсон, опираясь на результаты опытов генетиков и биохимиков и на данные рентгеноструктурного анализа, создали структурную модель ДНК в форме двойной спирали. </a:t>
            </a:r>
            <a:endParaRPr lang="ru-RU" sz="2800" u="sng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3585438"/>
            <a:ext cx="4053061" cy="301953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119286"/>
            <a:ext cx="2371725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705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11560" y="388977"/>
            <a:ext cx="777686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Развитие представлений о гене.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Переоткрытие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законов Менделя вызвало стремительное развитие науки о наследственности и изменчивости организмов – генетики. Элементарные единицы наследственности стали называть генами. Было доказано, что гены расположены в хромосомах. Но молекулярная структура генов еще долгое время оставалась неизвестной.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Открытие химической структуры ДНК позволило понять молекулярные основы наследственности и механизмы действия генов и их передачи – в форме молекул ДНК из поколения в поколение.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На протяжении последних лет генетики разработали методы, которые позволили им в лабораторных условиях воссоздать последовательные этапы эволюции организмов.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Новое знание и возможности использовать его для достижения новых целей имеют глубокие последствия для всей биологии.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Термин генетика предложил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Бэтсон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 1906 году.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67544" y="103267"/>
            <a:ext cx="7848872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Терминология, используемая в генетике.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Генетика – наука о законах наследственности и изменчивости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Ген – участок молекулы ДНК.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Генотип – совокупность генов в организме.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Фенотип – совокупность всех признаков организма.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Геном – совокупность генов, для гаплоидного набора хромосом.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Гамета – половая клетка.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Гаплоидность – организм, или клетка с одинарным набором хромосом.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Диплоидность – организм, или клетка с двойным набором хромосом.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Гетерозиготность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организм, или клетка несут различные аллели.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Гомозиготность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организм, или клетка несут одинаковые аллели.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Гибридность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(от латыни помесь)  процесс образования помесей.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Дигибридность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объединение генетического материала по двум признакам.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Полигибридность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объединение генетического материала по двум и более признакам.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Моногибридность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организм, или клетка с одинарным набором хромосом.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Аллель – парные гены, отвечающие за развитие одного и того же признака.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Изменчивость – свойство живых организмов приобретать новые признаки.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Доминирование – преобладающий признак наследования.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Рецессивность – подавляемый наследственный генофонд.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Комплементарность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или дополнительно действующий ген.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Наследственность – свойство живых организмов обеспечивать преемственность между поколениями.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Признак – свойство особей.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Скрещивание – объединение генетического материала разных клеток в одной клетки.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57" name="Group 13"/>
          <p:cNvGrpSpPr>
            <a:grpSpLocks/>
          </p:cNvGrpSpPr>
          <p:nvPr/>
        </p:nvGrpSpPr>
        <p:grpSpPr bwMode="auto">
          <a:xfrm>
            <a:off x="683568" y="1052736"/>
            <a:ext cx="228600" cy="457200"/>
            <a:chOff x="1161" y="1854"/>
            <a:chExt cx="360" cy="720"/>
          </a:xfrm>
        </p:grpSpPr>
        <p:sp>
          <p:nvSpPr>
            <p:cNvPr id="31759" name="Oval 15"/>
            <p:cNvSpPr>
              <a:spLocks noChangeArrowheads="1"/>
            </p:cNvSpPr>
            <p:nvPr/>
          </p:nvSpPr>
          <p:spPr bwMode="auto">
            <a:xfrm>
              <a:off x="1161" y="1854"/>
              <a:ext cx="360" cy="36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58" name="Line 14"/>
            <p:cNvSpPr>
              <a:spLocks noChangeShapeType="1"/>
            </p:cNvSpPr>
            <p:nvPr/>
          </p:nvSpPr>
          <p:spPr bwMode="auto">
            <a:xfrm>
              <a:off x="1341" y="2214"/>
              <a:ext cx="0" cy="36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1754" name="Group 10"/>
          <p:cNvGrpSpPr>
            <a:grpSpLocks/>
          </p:cNvGrpSpPr>
          <p:nvPr/>
        </p:nvGrpSpPr>
        <p:grpSpPr bwMode="auto">
          <a:xfrm>
            <a:off x="683568" y="1772816"/>
            <a:ext cx="342900" cy="288925"/>
            <a:chOff x="2601" y="1494"/>
            <a:chExt cx="540" cy="454"/>
          </a:xfrm>
        </p:grpSpPr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2601" y="1588"/>
              <a:ext cx="360" cy="36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55" name="Line 11"/>
            <p:cNvSpPr>
              <a:spLocks noChangeShapeType="1"/>
            </p:cNvSpPr>
            <p:nvPr/>
          </p:nvSpPr>
          <p:spPr bwMode="auto">
            <a:xfrm flipV="1">
              <a:off x="2961" y="1494"/>
              <a:ext cx="180" cy="1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323528" y="119534"/>
            <a:ext cx="85689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Символика, используемая в генетике.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251520" y="1043444"/>
            <a:ext cx="552401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43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зеркала Венеры) – женский пол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43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107504" y="3573016"/>
            <a:ext cx="8748464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схемах на первом месте принято обозначать генотип женского пола.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фактор наследственности, определяющий доминантный признак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фактор наследственности, определяющий рецессивный признак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АА,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гомозиготные особи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гетерозиготная особь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219200" y="1753071"/>
            <a:ext cx="59450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(щит и копье Марса) – мужской пол.</a:t>
            </a:r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11560" y="2204864"/>
            <a:ext cx="61926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Р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  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(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лат.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parento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) – родительские особи</a:t>
            </a:r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39552" y="2780928"/>
            <a:ext cx="59019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</a:pP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G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 </a:t>
            </a:r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(Г)  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(гр.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Gamete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) – гаметы</a:t>
            </a:r>
            <a:endParaRPr lang="ru-RU" sz="2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11560" y="3356992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</a:pP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F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filii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)  - дети,    (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F</a:t>
            </a:r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1, 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F</a:t>
            </a:r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2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,  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и т.д. – поколения)</a:t>
            </a:r>
            <a:endParaRPr lang="ru-RU" sz="2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11560" y="3861048"/>
            <a:ext cx="34144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</a:pP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X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 - знак скрещивания</a:t>
            </a:r>
            <a:endParaRPr lang="ru-RU" sz="2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23528" y="188640"/>
            <a:ext cx="8316416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Обобщение и систематизация знаний.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Учащимся предлагается ответить на вопросы теста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ТЕСТ по теме: Терминология и символика, используемая в генетике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 вариант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Выберите правильные ответы: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Генетика – наука о законах наследственности и изменчивости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Полигибридность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объединение генетического материала по двум и более признакам.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Доминирование – преобладающий признак наследования.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Геном – совокупность генов, для гаплоидного набора хромосом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Признак – свойство особей по генофонду.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Гаплоидность – организм, или клетка с тройным набором хромосом.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Фенотип – совокупность всех признаков организма.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Ответьте на вопросы теста: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Совокупность генов галоидного набора хромосом — это: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А) генотип; 			В) генофонд;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Б) геном;			Г) кариотип. 	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Генотип — это: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А) совокупность всех генов организма, взаимодействующих между собой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и с факторами внешней среды;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Б) совокупность генов всех особей популяции;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В) совокупность внешних и внутренних признаков организма.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Участок хромосомы, в котором расположен ген, называется: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А) аллель;			В) кодон;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Б) локус;			Г) антикодон.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Напишите, символы, соответствующие этим определениям: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знак скрещивания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женский пол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гомозиготные особи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79512" y="542865"/>
            <a:ext cx="828092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ТЕСТ по теме: Терминология и символика, используемая в генетике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 вариант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Выберите правильные ответы: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Ген – участок молекулы ДНК.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Гомозиготность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организм, или клетка несут различные аллели.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скрещивание – объединение генетического материала разных клеток в одной клетки.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Комплементарность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или дополнительно действующий ген.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Моногибридность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организм, или клетка с одинарным набором хромосом.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Ответьте на вопросы теста: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Фенотип — это совокупность внешних и внутренних признаков: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А) организма;				В) всех особей вида;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Б) всех особей популяции;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Наследственность — это: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А) свойство организмов передавать особенности строения, функционирования и развития своему потомству;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Б) конкретный способ передачи наследственной информации в поколениях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B) изменение наследственной информации или проявление генов в фенотипе.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Набор хромосом соматической клетки, характеризующийся определенным их числом, размерами, формой, называется: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А) генотип;        		В) ген;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Б) геном;			Г) кариотип.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Напишите, символы, соответствующие этим определениям: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родительские особи ………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гаметы ………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поколения ………….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98713"/>
            <a:ext cx="7956376" cy="6498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Цель: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ознакомить учащихся с основными терминами и символами, используемыми в генетике.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Задачи: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1. дать первое представление о терминологии и 	символике, используемой в 	генетике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	2. сформировать знания об основных понятиях 	используемых в генетике;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	3. начать формировать умения использовать символику 	для написания схем и 	для последующего решения 	генетических задач;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	4. познакомить учащихся с исторической оценкой 	развитья генетики – как 	науки;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	5. продолжить формирование навыков работы с текстом.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79512" y="470857"/>
            <a:ext cx="8496944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ТЕСТ по теме: Терминология и символика, используемая в генетике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 вариант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Выберите правильные ответы: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Генотип – совокупность генов в хромосоме.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Гибридность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(от латыни помесь)  процесс образования помесей.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Наследственность – свойство живых организмов приобретать новые признаки.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Дигибридность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объединение генетического материала по одному признаку.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Рецессивность – преобладающий наследственный генофонд.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Ответьте на вопросы теста: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Совокупность генов всех особей популяции — это: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А) генотип; 			В) генофонд;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Б) ген;				Г) кариотип.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Изменчивость — это: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А) конкретный способ передачи наследственной информации в поколениях;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Б) свойство организмов передавать особенности строения, функционирования 	и развития своему потомству;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B) свойство организмов приобретать признаки-различия в пределах вида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Гомологичными называются парные хромосомы, имеющие: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А) одинаковую форму, размер и конъюгирующие в мейозе;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Б) сходный набор генов и конъюгирующие в митозе;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B) сходное строение, но разное число генов..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Напишите, символы, соответствующие этим определениям: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фактор наследственности, определяющий рецессивный признак………….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дети …………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знак скрещивания …………….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88032" y="613712"/>
            <a:ext cx="8676456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ТЕСТ по теме: Терминология и символика, используемая в генетике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 вариант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Выберите правильные ответы: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76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Гамета – соматическая клетка.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76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Изменчивость – свойство живых организмов существовать в различных условиях.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76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Аллель – парные гены, отвечающие за развитие одного и того же признака.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765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Гетерозиготность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организм, или клетка несут различные аллели.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765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Дигибридность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организм, или клетка с двойным набором хромосом.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Ответьте на вопросы теста: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76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Гены, контролирующие развитие противоположных признаков, называются: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А) аллельными;		В) гомозиготными.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Б) гетерозиготными;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76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Организм, имеющий одинаковые аллели данного гена и не дающий в потомстве расщепления, называется: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A) гетерозиготным; 		В) гомозиготным;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Б) моногибридным;		Г) гибридным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76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Участок молекулы ДНК, несущий информацию о первичной структуре белка, называется: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А) генотип;       		В) ген;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Б) геном;			Г) кариотип.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Напишите, символы, соответствующие этим определениям: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мужской пол ………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фактор наследственности, определяющий доминантный признак…….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гетерозиготная особь ……..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79512" y="116632"/>
            <a:ext cx="864096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Подведение итогов урока.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Август Вейсман.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Наследственные признаки формируются благодаря клеткам зародышевой плазмы.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Термин генетика предложил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Бэтсон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 1906 году.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 Наука и практика накопили к середине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XIX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века огромный фактический материал, но в чем причины сходства и различия организмов, что предшествовало развитию такой науки как генетики.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67544" y="504968"/>
            <a:ext cx="7416824" cy="3890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План.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1. Генетика – как наука.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2. Открытие законов наследования.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3. Развитие представлений о гене.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4. Терминология, используемая в генетике.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5. Символика, используемая в генетике.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60648"/>
            <a:ext cx="7416824" cy="2716262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	</a:t>
            </a:r>
            <a:r>
              <a:rPr lang="ru-RU" sz="3200" u="sng" dirty="0" smtClean="0"/>
              <a:t>Генетика</a:t>
            </a:r>
            <a:r>
              <a:rPr lang="ru-RU" sz="3200" dirty="0" smtClean="0"/>
              <a:t> </a:t>
            </a:r>
            <a:r>
              <a:rPr lang="ru-RU" sz="3200" dirty="0"/>
              <a:t>— наука, изучающая закономерности и материальные основы наследственности и изменчивости организмов, а также механизмы эволюции живого.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7864" y="2780928"/>
            <a:ext cx="5184576" cy="3888433"/>
          </a:xfrm>
          <a:prstGeom prst="rect">
            <a:avLst/>
          </a:prstGeom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79512" y="3170873"/>
            <a:ext cx="309634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	Дети похожи на своих родителей и хотя это сходство далеко не абсолютно, оно тем не менее явно свидетельствует о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существовании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 биологической наследственности. Люди давно поняли, что половой акт и у человека и у животных связан с размножением. Следовательно, естественно было предположить, что семя самцов служит носителем наследственности, однако, как именно это происходит оставалось не ясно.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43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95536" y="622114"/>
            <a:ext cx="8280920" cy="51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	Многие века господствовала теория </a:t>
            </a: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пангенеза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, согласно которой, семя образуется во всех частях тела, а затем, по кровеносным сосудам попадает через семенники в половые органы. Сходство между родителями и потомками объяснялось тем, что семя, образуясь в различных частях тела, отражает характерные особенности каждой из них.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67544" y="1905214"/>
            <a:ext cx="410445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Теория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пангенеза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была известна уже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Аристотелю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384-322 г.до н.э.) и другим греческим философам и преобладала еще в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XIX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веке.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3" name="Рисунок 2" descr="Bior10_1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340768"/>
            <a:ext cx="3809223" cy="496855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51520" y="283295"/>
            <a:ext cx="56011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Генетика – как наука</a:t>
            </a:r>
            <a:endParaRPr lang="ru-RU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88032" y="542285"/>
            <a:ext cx="449999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Жан Батист де Ламарк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(1744-1829г.) считал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пангенез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основным механизмом эволюционных изменений. По Ламарку, эволюция была накоплением в чреде многих поколений благоприобретенных признаков: упражнение или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неупражнение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органов, по его мнению, приводят к таким изменениям в организме, которые могут передаваться потомству.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2875519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908720"/>
            <a:ext cx="3326770" cy="43204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79512" y="737984"/>
            <a:ext cx="442798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Август Вейсман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(1834-1914 г.) сделал первый серьезный вызов теории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пангенеза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Он противопоставил ей теорию зародышевой плазмы. Вейсман провел различия между зародышевой плазмой, включающей половые клетки, из которых они образуются,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соматоплазмой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к которой отнес клетки остальной части организма. По Вейсману, зародышевая плазма остается неизменной, передаваясь при размножении из поколения в поколение, тогда как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соматоплазма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преходяща и создается зародышевой плазмой лишь для того, чтобы защитить себя от повреждений и способствовать размножению.  Эта точка зрения полностью противоречит теории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пангенеза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115552-004-05F2AE9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548680"/>
            <a:ext cx="3877354" cy="50405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23528" y="0"/>
            <a:ext cx="835292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Опыт Вейсмана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 подтверждении его теории: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на протяжении многих поколений он отрезал хвосты мышам и заметил, что длина хвостов остается неизменной.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Вывод: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наследственные признаки хвоста определяются не частицами их образующими, а формируются благодаря клеткам зародышевой плазмы, которая при отрезании хвостов остается неизменной.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u="sng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Итак,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Август Вейсман.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Наследственные признаки формируются благодаря клеткам зародышевой плазмы.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3861047"/>
            <a:ext cx="2633464" cy="182879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122</TotalTime>
  <Words>1016</Words>
  <Application>Microsoft Office PowerPoint</Application>
  <PresentationFormat>Экран (4:3)</PresentationFormat>
  <Paragraphs>188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Главная</vt:lpstr>
      <vt:lpstr>Тема урока:  Терминология и символика, используемая в генетике.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генетики</dc:title>
  <cp:lastModifiedBy>N407</cp:lastModifiedBy>
  <cp:revision>10</cp:revision>
  <dcterms:modified xsi:type="dcterms:W3CDTF">2015-01-21T06:14:01Z</dcterms:modified>
</cp:coreProperties>
</file>