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78" y="-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3356-FC93-4292-ACFE-0831797788DD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85BE-6C30-47C4-89CE-63E34C88A4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833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3356-FC93-4292-ACFE-0831797788DD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85BE-6C30-47C4-89CE-63E34C88A4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623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3356-FC93-4292-ACFE-0831797788DD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85BE-6C30-47C4-89CE-63E34C88A4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339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3356-FC93-4292-ACFE-0831797788DD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85BE-6C30-47C4-89CE-63E34C88A4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974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3356-FC93-4292-ACFE-0831797788DD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85BE-6C30-47C4-89CE-63E34C88A4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53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3356-FC93-4292-ACFE-0831797788DD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85BE-6C30-47C4-89CE-63E34C88A4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916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3356-FC93-4292-ACFE-0831797788DD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85BE-6C30-47C4-89CE-63E34C88A4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509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3356-FC93-4292-ACFE-0831797788DD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85BE-6C30-47C4-89CE-63E34C88A4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11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3356-FC93-4292-ACFE-0831797788DD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85BE-6C30-47C4-89CE-63E34C88A4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343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3356-FC93-4292-ACFE-0831797788DD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85BE-6C30-47C4-89CE-63E34C88A4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359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3356-FC93-4292-ACFE-0831797788DD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85BE-6C30-47C4-89CE-63E34C88A4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084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C3356-FC93-4292-ACFE-0831797788DD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385BE-6C30-47C4-89CE-63E34C88A4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570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77941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389974" y="5934670"/>
            <a:ext cx="2553904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фитнес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6717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4477" cy="6858001"/>
          </a:xfrm>
        </p:spPr>
      </p:pic>
    </p:spTree>
    <p:extLst>
      <p:ext uri="{BB962C8B-B14F-4D97-AF65-F5344CB8AC3E}">
        <p14:creationId xmlns:p14="http://schemas.microsoft.com/office/powerpoint/2010/main" val="3100894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90186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1749"/>
            <a:ext cx="9144000" cy="6879750"/>
          </a:xfrm>
        </p:spPr>
      </p:pic>
    </p:spTree>
    <p:extLst>
      <p:ext uri="{BB962C8B-B14F-4D97-AF65-F5344CB8AC3E}">
        <p14:creationId xmlns:p14="http://schemas.microsoft.com/office/powerpoint/2010/main" val="2116352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23" y="-7886"/>
            <a:ext cx="9144000" cy="6865886"/>
          </a:xfrm>
        </p:spPr>
      </p:pic>
    </p:spTree>
    <p:extLst>
      <p:ext uri="{BB962C8B-B14F-4D97-AF65-F5344CB8AC3E}">
        <p14:creationId xmlns:p14="http://schemas.microsoft.com/office/powerpoint/2010/main" val="2314866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3492723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madein238d</dc:creator>
  <cp:lastModifiedBy>madein238d</cp:lastModifiedBy>
  <cp:revision>3</cp:revision>
  <dcterms:created xsi:type="dcterms:W3CDTF">2013-03-06T13:45:24Z</dcterms:created>
  <dcterms:modified xsi:type="dcterms:W3CDTF">2013-03-06T14:09:11Z</dcterms:modified>
</cp:coreProperties>
</file>