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892E-EEA8-439C-89E8-102657725E4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34D1F-4FBD-42C8-A378-683AA41DB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ru-RU" dirty="0" smtClean="0"/>
              <a:t>Презентация на тему: «Фигурное катание»</a:t>
            </a:r>
            <a:endParaRPr lang="ru-RU" dirty="0"/>
          </a:p>
        </p:txBody>
      </p:sp>
      <p:pic>
        <p:nvPicPr>
          <p:cNvPr id="4" name="Рисунок 3" descr="post-26471-1257798130_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7" y="2000240"/>
            <a:ext cx="3429025" cy="2609849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Спортивные танцы на льду</a:t>
            </a:r>
            <a:r>
              <a:rPr lang="ru-RU" sz="2400" dirty="0" smtClean="0"/>
              <a:t> — дисциплина фигурного катания.</a:t>
            </a:r>
            <a:br>
              <a:rPr lang="ru-RU" sz="2400" dirty="0" smtClean="0"/>
            </a:br>
            <a:r>
              <a:rPr lang="ru-RU" sz="2400" dirty="0" smtClean="0"/>
              <a:t>Они внешне похожи на парное фигурное катание</a:t>
            </a:r>
            <a:r>
              <a:rPr lang="ru-RU" sz="2400" dirty="0"/>
              <a:t>,</a:t>
            </a:r>
            <a:r>
              <a:rPr lang="ru-RU" sz="2400" dirty="0" smtClean="0"/>
              <a:t> но здесь запрещены выбросы, поддержки партнерши выше головы партнера, подкрутки, и другие «акробатические» элементы 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4" name="Содержимое 3" descr="Junior_World_Championships_2008_Kristina_GORSHKOVA_Vitali_BUTIKOV_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3345" y="1785926"/>
            <a:ext cx="3017309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Достижения России в фигурном катании достаточно велики. Наши спортсмены не раз становились победителями и призерами престижных соревнований по этому виду спорта.</a:t>
            </a:r>
            <a:endParaRPr lang="ru-RU" sz="2400" dirty="0"/>
          </a:p>
        </p:txBody>
      </p:sp>
      <p:pic>
        <p:nvPicPr>
          <p:cNvPr id="4" name="Содержимое 3" descr="15169_origi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928802"/>
            <a:ext cx="2762250" cy="4095750"/>
          </a:xfrm>
        </p:spPr>
      </p:pic>
      <p:pic>
        <p:nvPicPr>
          <p:cNvPr id="5" name="Рисунок 4" descr="1010a12e9ec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2214554"/>
            <a:ext cx="4286280" cy="3490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01122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Фигурное катание как отдельный вид спорта сформировалось в 60-х 19 в. Первые соревнования состоялись в Вене в 1882 году среди мужчин фигуристов.</a:t>
            </a:r>
            <a:endParaRPr lang="ru-RU" sz="2800" dirty="0"/>
          </a:p>
        </p:txBody>
      </p:sp>
      <p:pic>
        <p:nvPicPr>
          <p:cNvPr id="4" name="Содержимое 3" descr="84-1_w358_h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67025" y="2357430"/>
            <a:ext cx="3409950" cy="39290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фигурном катании выделяют 5 дисциплин: мужское одиночное, женское одиночное, парное фигурное, групповое синхронное катание и спортивные танцы.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Групповое синхронное катание пока не включено в программу официальных соревнований, по данному виду фигурного катания проходит отдельный чемпионат мира.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</a:t>
            </a:r>
            <a:endParaRPr lang="ru-RU" sz="2400" dirty="0"/>
          </a:p>
        </p:txBody>
      </p:sp>
      <p:pic>
        <p:nvPicPr>
          <p:cNvPr id="4" name="Рисунок 3" descr="8fe14ca797a219d394c7c984b4ba3615_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857496"/>
            <a:ext cx="5429288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Содержимое 5" descr="150px-Shizuka_Arakawa_2004_NHK_Troph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2786058"/>
            <a:ext cx="2571768" cy="3429024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Фигурист в одиночном катании должен продемонстрировать владение всеми группами элементов — шагами, спиралями, вращениями, прыжками. Важными критериями, также являются: связь движений спортсмена с музыкой, пластичность, эстетичность и артистизм. </a:t>
            </a:r>
          </a:p>
        </p:txBody>
      </p:sp>
      <p:pic>
        <p:nvPicPr>
          <p:cNvPr id="8" name="Рисунок 7" descr="alex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786058"/>
            <a:ext cx="2928958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Шаги</a:t>
            </a:r>
            <a:r>
              <a:rPr lang="ru-RU" sz="2400" dirty="0" smtClean="0"/>
              <a:t> представляют собой комбинации толчков и базовых элементов катания — дуг, троек, перетяжек, скобок, крюков, выкрюков и петель, с помощью которых фигурист перемещается по площадке. Шаги служат для соединения элементов в программе. Кроме того, дорожки шагов являются обязательным элементом программы.</a:t>
            </a:r>
            <a:endParaRPr lang="ru-RU" sz="2400" dirty="0"/>
          </a:p>
        </p:txBody>
      </p:sp>
      <p:pic>
        <p:nvPicPr>
          <p:cNvPr id="4" name="Содержимое 3" descr="1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2285992"/>
            <a:ext cx="3071834" cy="43577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22145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Спираль -</a:t>
            </a:r>
            <a:r>
              <a:rPr lang="ru-RU" sz="2400" dirty="0" smtClean="0"/>
              <a:t> позиция с одним коньком на льду и свободной ногой выше уровня бедра. Позиции спиралей отличаются друг от друга скользящей ногой, ребром (наружное, внутреннее), направлением скольжения и позицией свободной ноги (назад, вперед, в сторону).Для того, чтобы спираль была засчитана, нужно находиться в позиции не менее 7 секунд.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3074558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1853" y="2357430"/>
            <a:ext cx="3360294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Существуют и разные виды вращений: стоя («заклон»), вращения в приседе («волчок») и вращения в положении «ласточка» (Либела).</a:t>
            </a:r>
            <a:endParaRPr lang="ru-RU" sz="2400" dirty="0"/>
          </a:p>
        </p:txBody>
      </p:sp>
      <p:pic>
        <p:nvPicPr>
          <p:cNvPr id="4" name="Содержимое 3" descr="efb6dc79f9c1be412c6db7e36523c44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0828" y="1600200"/>
            <a:ext cx="306234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парном катании, наряду с традиционными элементами есть элементы, которые исполняются только в этом виде фигурного катания: поддержки, подкрутки, выбросы, тодесы, совместные и параллельные вращения.</a:t>
            </a:r>
            <a:endParaRPr lang="ru-RU" sz="2400" dirty="0"/>
          </a:p>
        </p:txBody>
      </p:sp>
      <p:pic>
        <p:nvPicPr>
          <p:cNvPr id="4" name="Содержимое 3" descr="800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1" y="2143116"/>
            <a:ext cx="6500858" cy="39830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5743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Прыжки</a:t>
            </a:r>
            <a:r>
              <a:rPr lang="ru-RU" sz="2400" dirty="0"/>
              <a:t> </a:t>
            </a:r>
            <a:r>
              <a:rPr lang="ru-RU" sz="2400" dirty="0" smtClean="0"/>
              <a:t>делятся на рёберные и носковые (зубцовые). Отталкивание ото льда в рёберных прыжках происходит с ребра конька, в носковых — толчком носка конька.</a:t>
            </a:r>
            <a:br>
              <a:rPr lang="ru-RU" sz="2400" dirty="0" smtClean="0"/>
            </a:br>
            <a:r>
              <a:rPr lang="ru-RU" sz="2400" dirty="0" smtClean="0"/>
              <a:t>Сейчас фигуристы выполняют 6 видов прыжков — тулуп, сальхов, риттбергер, флип, лутц и аксель.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MiraiJum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2857496"/>
            <a:ext cx="5276088" cy="33741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265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на тему: «Фигурное катание»</vt:lpstr>
      <vt:lpstr>Фигурное катание как отдельный вид спорта сформировалось в 60-х 19 в. Первые соревнования состоялись в Вене в 1882 году среди мужчин фигуристов.</vt:lpstr>
      <vt:lpstr>В фигурном катании выделяют 5 дисциплин: мужское одиночное, женское одиночное, парное фигурное, групповое синхронное катание и спортивные танцы. </vt:lpstr>
      <vt:lpstr>    </vt:lpstr>
      <vt:lpstr>Шаги представляют собой комбинации толчков и базовых элементов катания — дуг, троек, перетяжек, скобок, крюков, выкрюков и петель, с помощью которых фигурист перемещается по площадке. Шаги служат для соединения элементов в программе. Кроме того, дорожки шагов являются обязательным элементом программы.</vt:lpstr>
      <vt:lpstr>Спираль - позиция с одним коньком на льду и свободной ногой выше уровня бедра. Позиции спиралей отличаются друг от друга скользящей ногой, ребром (наружное, внутреннее), направлением скольжения и позицией свободной ноги (назад, вперед, в сторону).Для того, чтобы спираль была засчитана, нужно находиться в позиции не менее 7 секунд. </vt:lpstr>
      <vt:lpstr>Существуют и разные виды вращений: стоя («заклон»), вращения в приседе («волчок») и вращения в положении «ласточка» (Либела).</vt:lpstr>
      <vt:lpstr>В парном катании, наряду с традиционными элементами есть элементы, которые исполняются только в этом виде фигурного катания: поддержки, подкрутки, выбросы, тодесы, совместные и параллельные вращения.</vt:lpstr>
      <vt:lpstr>Прыжки делятся на рёберные и носковые (зубцовые). Отталкивание ото льда в рёберных прыжках происходит с ребра конька, в носковых — толчком носка конька. Сейчас фигуристы выполняют 6 видов прыжков — тулуп, сальхов, риттбергер, флип, лутц и аксель. </vt:lpstr>
      <vt:lpstr>Спортивные танцы на льду — дисциплина фигурного катания. Они внешне похожи на парное фигурное катание, но здесь запрещены выбросы, поддержки партнерши выше головы партнера, подкрутки, и другие «акробатические» элементы . </vt:lpstr>
      <vt:lpstr>Достижения России в фигурном катании достаточно велики. Наши спортсмены не раз становились победителями и призерами престижных соревнований по этому виду спорта.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«Фигурное катание»</dc:title>
  <dc:creator>Лена</dc:creator>
  <cp:lastModifiedBy>123</cp:lastModifiedBy>
  <cp:revision>14</cp:revision>
  <dcterms:created xsi:type="dcterms:W3CDTF">2011-12-03T14:18:16Z</dcterms:created>
  <dcterms:modified xsi:type="dcterms:W3CDTF">2013-03-10T10:00:45Z</dcterms:modified>
</cp:coreProperties>
</file>