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E312D-13B6-4F19-BF6C-6361217C3F4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76CF2-15B0-4B84-8C16-FC58C0A37B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E312D-13B6-4F19-BF6C-6361217C3F4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76CF2-15B0-4B84-8C16-FC58C0A37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E312D-13B6-4F19-BF6C-6361217C3F4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76CF2-15B0-4B84-8C16-FC58C0A37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E312D-13B6-4F19-BF6C-6361217C3F4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76CF2-15B0-4B84-8C16-FC58C0A37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E312D-13B6-4F19-BF6C-6361217C3F4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76CF2-15B0-4B84-8C16-FC58C0A37B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E312D-13B6-4F19-BF6C-6361217C3F4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76CF2-15B0-4B84-8C16-FC58C0A37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E312D-13B6-4F19-BF6C-6361217C3F4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76CF2-15B0-4B84-8C16-FC58C0A37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E312D-13B6-4F19-BF6C-6361217C3F4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76CF2-15B0-4B84-8C16-FC58C0A37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E312D-13B6-4F19-BF6C-6361217C3F4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76CF2-15B0-4B84-8C16-FC58C0A37B0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E312D-13B6-4F19-BF6C-6361217C3F4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76CF2-15B0-4B84-8C16-FC58C0A37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E312D-13B6-4F19-BF6C-6361217C3F4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76CF2-15B0-4B84-8C16-FC58C0A37B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60E312D-13B6-4F19-BF6C-6361217C3F4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EA76CF2-15B0-4B84-8C16-FC58C0A37B0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io-faq.ru/zubr/zubr011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780928"/>
            <a:ext cx="7406640" cy="1472184"/>
          </a:xfrm>
        </p:spPr>
        <p:txBody>
          <a:bodyPr>
            <a:noAutofit/>
          </a:bodyPr>
          <a:lstStyle/>
          <a:p>
            <a:r>
              <a:rPr lang="ru-RU" sz="6600" dirty="0" smtClean="0"/>
              <a:t>Влияние человека на экосистемы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740664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Презентацию подготовила: Киселева А. А.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учитель биологии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МБОУ </a:t>
            </a:r>
            <a:r>
              <a:rPr lang="ru-RU" dirty="0"/>
              <a:t>СОШ №3 г. </a:t>
            </a:r>
            <a:r>
              <a:rPr lang="ru-RU" dirty="0" err="1"/>
              <a:t>Лысково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2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/>
          <a:lstStyle/>
          <a:p>
            <a:r>
              <a:rPr lang="ru-RU" b="1" dirty="0" err="1" smtClean="0"/>
              <a:t>краснозобая</a:t>
            </a:r>
            <a:r>
              <a:rPr lang="ru-RU" b="1" dirty="0" smtClean="0"/>
              <a:t> казарка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тундра Таймыра, </a:t>
            </a:r>
            <a:r>
              <a:rPr lang="ru-RU" dirty="0"/>
              <a:t>Ямала и Северной Сибири);</a:t>
            </a:r>
          </a:p>
        </p:txBody>
      </p:sp>
      <p:pic>
        <p:nvPicPr>
          <p:cNvPr id="8194" name="Picture 2" descr="C:\Program Files\Drofa\Nav_bio_11\data\objects\_aborigenny_00000713\branta_ruficol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33845"/>
            <a:ext cx="60960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8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err="1"/>
              <a:t>Агроценозы</a:t>
            </a:r>
            <a:r>
              <a:rPr lang="ru-RU" dirty="0"/>
              <a:t> — антропогенные экосистемы, сельскохозяйственные угодья или </a:t>
            </a:r>
            <a:r>
              <a:rPr lang="ru-RU" dirty="0" err="1"/>
              <a:t>агроэкосистемы</a:t>
            </a:r>
            <a:r>
              <a:rPr lang="ru-RU" dirty="0"/>
              <a:t>, созданные в результате хозяйственной деятельности человека. </a:t>
            </a:r>
            <a:r>
              <a:rPr lang="ru-RU" dirty="0" err="1"/>
              <a:t>Агроценозы</a:t>
            </a:r>
            <a:r>
              <a:rPr lang="ru-RU" dirty="0"/>
              <a:t> возникают на распаханных землях, засеянных сельскохозяйственными культурами. </a:t>
            </a:r>
          </a:p>
        </p:txBody>
      </p:sp>
    </p:spTree>
    <p:extLst>
      <p:ext uri="{BB962C8B-B14F-4D97-AF65-F5344CB8AC3E}">
        <p14:creationId xmlns:p14="http://schemas.microsoft.com/office/powerpoint/2010/main" val="14991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Отличие </a:t>
            </a:r>
            <a:r>
              <a:rPr lang="ru-RU" dirty="0" err="1" smtClean="0"/>
              <a:t>агроценоза</a:t>
            </a:r>
            <a:r>
              <a:rPr lang="ru-RU" dirty="0" smtClean="0"/>
              <a:t> от естественной экосистемы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Преобладание монокультуры</a:t>
            </a:r>
          </a:p>
          <a:p>
            <a:r>
              <a:rPr lang="ru-RU" dirty="0" smtClean="0"/>
              <a:t>Короткие пищевые цепи</a:t>
            </a:r>
          </a:p>
          <a:p>
            <a:r>
              <a:rPr lang="ru-RU" dirty="0" smtClean="0"/>
              <a:t>Незамкнутый круговорот веществ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http://bio-faq.ru/zubr/zubr011.html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П. 2.7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2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Экологическое нарушение- 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4000" dirty="0"/>
              <a:t>э</a:t>
            </a:r>
            <a:r>
              <a:rPr lang="ru-RU" sz="4000" dirty="0" smtClean="0"/>
              <a:t>то внезапные изменения в естественных экосистемах, которые вызывают резкое увеличение численности популяций одних видов и гибель других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465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8002136" cy="489654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Сброс сточных вод             бурный рост водорослей             зарастание водоема</a:t>
            </a:r>
            <a:endParaRPr lang="ru-RU" dirty="0"/>
          </a:p>
        </p:txBody>
      </p:sp>
      <p:pic>
        <p:nvPicPr>
          <p:cNvPr id="1026" name="Picture 2" descr="C:\Program Files\Drofa\Nav_bio_11\data\objects\_ekologiche_00000466\tum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667500" cy="5000625"/>
          </a:xfrm>
          <a:prstGeom prst="rect">
            <a:avLst/>
          </a:prstGeom>
          <a:noFill/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572000" y="5152649"/>
            <a:ext cx="84924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419872" y="5601264"/>
            <a:ext cx="84924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44" y="413184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При нарушении экологических норм хозяйствования или в результате аварийных ситуаций нередко возникают </a:t>
            </a:r>
            <a:r>
              <a:rPr lang="ru-RU" sz="2800" b="1" dirty="0">
                <a:effectLst/>
              </a:rPr>
              <a:t>экологические нарушения</a:t>
            </a:r>
            <a:r>
              <a:rPr lang="ru-RU" sz="2800" dirty="0">
                <a:effectLst/>
              </a:rPr>
              <a:t> и даже развиваются экологические катастрофы.</a:t>
            </a:r>
            <a:endParaRPr lang="ru-RU" sz="2800" dirty="0"/>
          </a:p>
        </p:txBody>
      </p:sp>
      <p:pic>
        <p:nvPicPr>
          <p:cNvPr id="2050" name="Picture 2" descr="C:\Program Files\Drofa\Nav_bio_11\data\objects\_ekologiche_00000466\oil_spill_austra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667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>
                <a:effectLst/>
              </a:rPr>
              <a:t>Экологические системы испытывают постоянное воздействие со стороны человека, его хозяйственной деятельности. Различают воздействия длительные, с постоянной интенсивностью и воздействия кратковременные, с очень высокой интенсивностью.</a:t>
            </a:r>
            <a:endParaRPr lang="ru-RU" sz="2400" dirty="0"/>
          </a:p>
        </p:txBody>
      </p:sp>
      <p:pic>
        <p:nvPicPr>
          <p:cNvPr id="3074" name="Picture 2" descr="C:\Program Files\Drofa\Nav_bio_11\data\objects\_ekologiche_00000466\98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57375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6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Экологические нормы и законы: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закон </a:t>
            </a:r>
            <a:r>
              <a:rPr lang="ru-RU" b="1" dirty="0"/>
              <a:t>«Об охране окружающей среды»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/>
              <a:t>Разработаны нормативные документы, определяющие правила и методы контроля за состоянием природной среды, — государственные стандарты и прочие подзаконные акты. </a:t>
            </a:r>
            <a:endParaRPr lang="ru-RU" dirty="0" smtClean="0"/>
          </a:p>
          <a:p>
            <a:pPr algn="just"/>
            <a:r>
              <a:rPr lang="ru-RU" dirty="0" smtClean="0"/>
              <a:t>Определены </a:t>
            </a:r>
            <a:r>
              <a:rPr lang="ru-RU" b="1" dirty="0"/>
              <a:t>ПДК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dirty="0"/>
              <a:t>нормативы количества вредного вещества в окружающей среде, при которых за определённый промежуток времени оно не влияет на здоровье человека и его потомство. </a:t>
            </a:r>
          </a:p>
        </p:txBody>
      </p:sp>
    </p:spTree>
    <p:extLst>
      <p:ext uri="{BB962C8B-B14F-4D97-AF65-F5344CB8AC3E}">
        <p14:creationId xmlns:p14="http://schemas.microsoft.com/office/powerpoint/2010/main" val="12389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Экологическая ниша</a:t>
            </a:r>
            <a:r>
              <a:rPr lang="ru-RU" dirty="0"/>
              <a:t> — место, занимаемое биологическим видом в биосфере, включает в себя не только место в пространстве, но и роль биологического вида в трофических связях и других взаимодействиях в сообществе (экосистеме). </a:t>
            </a:r>
          </a:p>
        </p:txBody>
      </p:sp>
    </p:spTree>
    <p:extLst>
      <p:ext uri="{BB962C8B-B14F-4D97-AF65-F5344CB8AC3E}">
        <p14:creationId xmlns:p14="http://schemas.microsoft.com/office/powerpoint/2010/main" val="34590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/>
              </a:rPr>
              <a:t>Вид-пришелец — </a:t>
            </a:r>
            <a:r>
              <a:rPr lang="ru-RU" sz="2800" b="1" dirty="0">
                <a:effectLst/>
              </a:rPr>
              <a:t>это организм, несвойственный для данной территории, преднамеренно или случайно завезённый на новое место в результате человеческой деятельности.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8172400" cy="5410200"/>
          </a:xfrm>
        </p:spPr>
        <p:txBody>
          <a:bodyPr>
            <a:normAutofit fontScale="70000" lnSpcReduction="20000"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sz="3100" dirty="0" smtClean="0"/>
          </a:p>
          <a:p>
            <a:pPr algn="just"/>
            <a:endParaRPr lang="ru-RU" sz="3100" dirty="0"/>
          </a:p>
          <a:p>
            <a:pPr algn="just"/>
            <a:r>
              <a:rPr lang="ru-RU" sz="3100" dirty="0" smtClean="0"/>
              <a:t>Естественный </a:t>
            </a:r>
            <a:r>
              <a:rPr lang="ru-RU" sz="3100" dirty="0"/>
              <a:t>ареал енотовидной собаки — Китай, Корея, Япония, Вьетнам и Дальний Восток России. Начиная с 1927 года она была расселена зоологами по всей нашей стране. Теперь ареал этого зверя весьма обширный — он прекрасно прижился на европейской части России, а также проник в страны Центральной и Западной Европы</a:t>
            </a:r>
            <a:endParaRPr lang="ru-RU" sz="3100" dirty="0" smtClean="0"/>
          </a:p>
          <a:p>
            <a:pPr algn="just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40324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5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effectLst/>
              </a:rPr>
              <a:t>Аборигенные виды</a:t>
            </a:r>
            <a:r>
              <a:rPr lang="ru-RU" sz="2800" dirty="0">
                <a:effectLst/>
              </a:rPr>
              <a:t> — коренные, свойственные данной местности виды.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России такими аборигенными видами можно назвать:</a:t>
            </a:r>
            <a:br>
              <a:rPr lang="ru-RU" sz="2000" dirty="0"/>
            </a:br>
            <a:r>
              <a:rPr lang="ru-RU" sz="2000" b="1" dirty="0"/>
              <a:t>выхухоль</a:t>
            </a:r>
            <a:r>
              <a:rPr lang="ru-RU" sz="2000" dirty="0"/>
              <a:t> (её естественный ареал ограничен бассейнами Днепра, Волги, Дона и Урала, сейчас имеет разорванный характер);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146" name="Picture 2" descr="C:\Program Files\Drofa\Nav_bio_11\data\objects\_aborigenny_00000713\des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174"/>
            <a:ext cx="60960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</TotalTime>
  <Words>349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Влияние человека на экосистемы </vt:lpstr>
      <vt:lpstr>Экологическое нарушение- </vt:lpstr>
      <vt:lpstr>Презентация PowerPoint</vt:lpstr>
      <vt:lpstr>При нарушении экологических норм хозяйствования или в результате аварийных ситуаций нередко возникают экологические нарушения и даже развиваются экологические катастрофы.</vt:lpstr>
      <vt:lpstr>Экологические системы испытывают постоянное воздействие со стороны человека, его хозяйственной деятельности. Различают воздействия длительные, с постоянной интенсивностью и воздействия кратковременные, с очень высокой интенсивностью.</vt:lpstr>
      <vt:lpstr>Экологические нормы и законы:</vt:lpstr>
      <vt:lpstr>Презентация PowerPoint</vt:lpstr>
      <vt:lpstr>Вид-пришелец — это организм, несвойственный для данной территории, преднамеренно или случайно завезённый на новое место в результате человеческой деятельности.</vt:lpstr>
      <vt:lpstr>Аборигенные виды — коренные, свойственные данной местности виды. </vt:lpstr>
      <vt:lpstr>Презентация PowerPoint</vt:lpstr>
      <vt:lpstr>Презентация PowerPoint</vt:lpstr>
      <vt:lpstr>Отличие агроценоза от естественной экосистемы</vt:lpstr>
      <vt:lpstr>Презентация PowerPoint</vt:lpstr>
      <vt:lpstr>д/з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человека на экосистемы</dc:title>
  <dc:creator>настя</dc:creator>
  <cp:lastModifiedBy>настя</cp:lastModifiedBy>
  <cp:revision>5</cp:revision>
  <dcterms:created xsi:type="dcterms:W3CDTF">2013-04-02T06:27:06Z</dcterms:created>
  <dcterms:modified xsi:type="dcterms:W3CDTF">2013-04-02T07:11:16Z</dcterms:modified>
</cp:coreProperties>
</file>