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22" r:id="rId2"/>
    <p:sldId id="320" r:id="rId3"/>
    <p:sldId id="321" r:id="rId4"/>
    <p:sldId id="319" r:id="rId5"/>
    <p:sldId id="309" r:id="rId6"/>
    <p:sldId id="259" r:id="rId7"/>
    <p:sldId id="323" r:id="rId8"/>
    <p:sldId id="311" r:id="rId9"/>
    <p:sldId id="318" r:id="rId10"/>
    <p:sldId id="261" r:id="rId11"/>
    <p:sldId id="263" r:id="rId12"/>
    <p:sldId id="327" r:id="rId13"/>
    <p:sldId id="325" r:id="rId14"/>
    <p:sldId id="326" r:id="rId15"/>
    <p:sldId id="265" r:id="rId16"/>
    <p:sldId id="260" r:id="rId17"/>
  </p:sldIdLst>
  <p:sldSz cx="9144000" cy="6858000" type="screen4x3"/>
  <p:notesSz cx="6834188" cy="997902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166" autoAdjust="0"/>
    <p:restoredTop sz="86391" autoAdjust="0"/>
  </p:normalViewPr>
  <p:slideViewPr>
    <p:cSldViewPr>
      <p:cViewPr>
        <p:scale>
          <a:sx n="100" d="100"/>
          <a:sy n="100" d="100"/>
        </p:scale>
        <p:origin x="-42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5F78-AE8F-41C9-A9FF-FC2EB74C7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71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E30CD-7F54-4E50-8EA0-06258DE80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67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C699-1317-4E74-B506-B9F51B152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95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EB18E-0A92-4379-B42C-641DD8A99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19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1F37F-E1D7-478D-AD36-D623F67DE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090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EA6AE-386A-45E4-8294-6A7909163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16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F4189-5387-4BD3-B26B-66A208BCE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46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DC670-85BA-4490-8C19-1D11D0F0C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834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DBD7A-BAEE-4766-AB22-594FFAC86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870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338FA-8026-427D-AADD-FB6E59E22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932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C353-7A4F-4AB3-89D8-8BECA4457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36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FBABB1D-266C-48ED-AA9B-785E84067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1928803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Ядерные Энергетические</a:t>
            </a:r>
          </a:p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Станции (ЯЭС)</a:t>
            </a:r>
          </a:p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часть 2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311275" y="347663"/>
            <a:ext cx="549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95375" y="419100"/>
            <a:ext cx="5997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255838" y="455613"/>
            <a:ext cx="415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Ядерные станции  США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14"/>
          <a:stretch>
            <a:fillRect/>
          </a:stretch>
        </p:blipFill>
        <p:spPr bwMode="auto">
          <a:xfrm>
            <a:off x="250825" y="1352550"/>
            <a:ext cx="8642350" cy="486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США. Ядерная станция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 Калифорнии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1135063" y="5715016"/>
            <a:ext cx="68341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</a:rPr>
              <a:t>Ядерные станции США производят 20% электроэнергии </a:t>
            </a:r>
          </a:p>
          <a:p>
            <a:pPr eaLnBrk="1" hangingPunct="1"/>
            <a:r>
              <a:rPr lang="ru-RU" sz="2000" b="1" dirty="0">
                <a:latin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</a:rPr>
              <a:t>стране. Работают 104 реактора</a:t>
            </a:r>
            <a:r>
              <a:rPr lang="ru-RU" sz="2000" dirty="0" smtClean="0">
                <a:latin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6" name="Picture 2" descr="http://daypic.ru/wp-content/uploads/2011/03/2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23" y="1357298"/>
            <a:ext cx="5524539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200stran.ru/images/maps/1300384719_d3299e.jpg"/>
          <p:cNvPicPr>
            <a:picLocks noChangeAspect="1" noChangeArrowheads="1"/>
          </p:cNvPicPr>
          <p:nvPr/>
        </p:nvPicPr>
        <p:blipFill>
          <a:blip r:embed="rId2" cstate="print"/>
          <a:srcRect l="3199" t="1382" r="5642" b="6033"/>
          <a:stretch>
            <a:fillRect/>
          </a:stretch>
        </p:blipFill>
        <p:spPr bwMode="auto">
          <a:xfrm>
            <a:off x="214282" y="1139224"/>
            <a:ext cx="4643470" cy="54581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357166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Ядерные станции Японии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2285992"/>
            <a:ext cx="3731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на территории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Японии работало  в 2011 году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57  реакторов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zformata.ru/content/Images/000/017/339/image173397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30"/>
            <a:ext cx="6000792" cy="4500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500042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Ядерная станция «Ои»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ouege.com/wp-content/uploads/2012/09/%D1%84%D0%BE%D0%BA%D1%83%D1%81%D0%B8%D0%BC%D0%B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5932027" cy="39052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500042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Япония. Фокусима 1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572140"/>
            <a:ext cx="70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ядерной станции работало 6 реакторов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общей мощностью 4,7 ГВт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</a:rPr>
              <a:t>Строящиеся ЯЭС на планете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53" b="5194"/>
          <a:stretch>
            <a:fillRect/>
          </a:stretch>
        </p:blipFill>
        <p:spPr bwMode="auto">
          <a:xfrm>
            <a:off x="323850" y="1571625"/>
            <a:ext cx="8294688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</a:rPr>
              <a:t>Ядерная энергетика мира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06488"/>
            <a:ext cx="7200900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t="8906" b="27480"/>
          <a:stretch>
            <a:fillRect/>
          </a:stretch>
        </p:blipFill>
        <p:spPr bwMode="auto">
          <a:xfrm>
            <a:off x="571472" y="2000240"/>
            <a:ext cx="7777163" cy="35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158" y="571480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Ядерных реакторов в мире на электрических станциях на 2011 год - 443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атомные станции франции с реакторами ввэр"/>
          <p:cNvPicPr>
            <a:picLocks noChangeAspect="1" noChangeArrowheads="1"/>
          </p:cNvPicPr>
          <p:nvPr/>
        </p:nvPicPr>
        <p:blipFill>
          <a:blip r:embed="rId2"/>
          <a:srcRect t="3796"/>
          <a:stretch>
            <a:fillRect/>
          </a:stretch>
        </p:blipFill>
        <p:spPr bwMode="auto">
          <a:xfrm>
            <a:off x="285720" y="1214422"/>
            <a:ext cx="5786478" cy="54310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428604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Действующие ядерные реакторы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6697663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348" y="428604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Действующие ядерные реакторы в Европе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sz="2800" b="1" dirty="0" smtClean="0">
                <a:effectLst/>
                <a:latin typeface="Times New Roman" pitchFamily="18" charset="0"/>
              </a:rPr>
              <a:t>Франция. ЯЭС </a:t>
            </a:r>
            <a:r>
              <a:rPr lang="ru-RU" sz="2800" b="1" smtClean="0">
                <a:effectLst/>
                <a:latin typeface="Times New Roman" pitchFamily="18" charset="0"/>
              </a:rPr>
              <a:t>в Фессенхайме (1977 год)</a:t>
            </a:r>
            <a:endParaRPr lang="ru-RU" sz="2800" b="1" dirty="0" smtClean="0">
              <a:effectLst/>
              <a:latin typeface="Times New Roman" pitchFamily="18" charset="0"/>
            </a:endParaRPr>
          </a:p>
        </p:txBody>
      </p:sp>
      <p:pic>
        <p:nvPicPr>
          <p:cNvPr id="8194" name="Picture 2" descr="http://www.atomic-energy.ru/files/images/2012/03/Fessenhei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5715040" cy="42862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5786454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 Франции работают 19 ЯЭС, число блоков 56.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Ядерные станции Франции  производят  87 % электричества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13787" cy="7445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</a:rPr>
              <a:t>Германия закрывает все ЯЭС до 202</a:t>
            </a:r>
            <a:r>
              <a:rPr lang="en-US" sz="2800" b="1" dirty="0" smtClean="0">
                <a:latin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</a:rPr>
              <a:t> года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480" y="5929330"/>
            <a:ext cx="543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настоящий момент эксплуатируется 9 ЯЭС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erudytam.net/wp-content/uploads/2011/05/energet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142984"/>
            <a:ext cx="6096043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nkretika.com/wp-content/uploads/2011/09/stroitelstvo_EH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5286412" cy="39013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500042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Великобритания будет строить ЯЭС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7" y="5643578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настоящий момент в стране работают  10 ЯЭС с 19 реакторами.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Планируется построить 8 станций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229600" cy="431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sz="2800" b="1" dirty="0" smtClean="0">
                <a:effectLst/>
                <a:latin typeface="Times New Roman" pitchFamily="18" charset="0"/>
              </a:rPr>
              <a:t>СССР</a:t>
            </a:r>
            <a:r>
              <a:rPr lang="en-US" sz="2800" b="1" dirty="0" smtClean="0">
                <a:effectLst/>
                <a:latin typeface="Times New Roman" pitchFamily="18" charset="0"/>
              </a:rPr>
              <a:t>(</a:t>
            </a:r>
            <a:r>
              <a:rPr lang="ru-RU" sz="2800" b="1" dirty="0" smtClean="0">
                <a:effectLst/>
                <a:latin typeface="Times New Roman" pitchFamily="18" charset="0"/>
              </a:rPr>
              <a:t>РФ</a:t>
            </a:r>
            <a:r>
              <a:rPr lang="en-US" sz="2800" b="1" dirty="0" smtClean="0">
                <a:effectLst/>
                <a:latin typeface="Times New Roman" pitchFamily="18" charset="0"/>
              </a:rPr>
              <a:t>)</a:t>
            </a:r>
            <a:r>
              <a:rPr lang="ru-RU" sz="2800" b="1" dirty="0" smtClean="0">
                <a:effectLst/>
                <a:latin typeface="Times New Roman" pitchFamily="18" charset="0"/>
              </a:rPr>
              <a:t>. Смоленская ЯЭС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860425" y="5857892"/>
            <a:ext cx="66898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</a:rPr>
              <a:t>На Смоленской ЯЭС работают 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3 </a:t>
            </a:r>
            <a:r>
              <a:rPr lang="ru-RU" sz="2000" b="1" dirty="0">
                <a:latin typeface="Times New Roman" pitchFamily="18" charset="0"/>
              </a:rPr>
              <a:t>реактора РБМК - 1000</a:t>
            </a:r>
          </a:p>
        </p:txBody>
      </p:sp>
      <p:pic>
        <p:nvPicPr>
          <p:cNvPr id="6146" name="Picture 2" descr="http://www.atomic-energy.ru/files/images/2011/05/smolensk_39.jpg"/>
          <p:cNvPicPr>
            <a:picLocks noChangeAspect="1" noChangeArrowheads="1"/>
          </p:cNvPicPr>
          <p:nvPr/>
        </p:nvPicPr>
        <p:blipFill>
          <a:blip r:embed="rId2"/>
          <a:srcRect b="2532"/>
          <a:stretch>
            <a:fillRect/>
          </a:stretch>
        </p:blipFill>
        <p:spPr bwMode="auto">
          <a:xfrm>
            <a:off x="642909" y="1365991"/>
            <a:ext cx="6369557" cy="4134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555875" y="168275"/>
            <a:ext cx="314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800" b="1">
                <a:latin typeface="Times New Roman" pitchFamily="18" charset="0"/>
              </a:rPr>
              <a:t>Балаковская ЯЭС</a:t>
            </a:r>
          </a:p>
        </p:txBody>
      </p:sp>
      <p:pic>
        <p:nvPicPr>
          <p:cNvPr id="5122" name="Picture 2" descr="http://minatom.ru/u/big/10.070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7429552" cy="49499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6000768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Работают 4 реактора ВВЭР - 1000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684</TotalTime>
  <Words>174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Текстура</vt:lpstr>
      <vt:lpstr>Слайд 1</vt:lpstr>
      <vt:lpstr>Слайд 2</vt:lpstr>
      <vt:lpstr>Слайд 3</vt:lpstr>
      <vt:lpstr>Слайд 4</vt:lpstr>
      <vt:lpstr>Франция. ЯЭС в Фессенхайме (1977 год)</vt:lpstr>
      <vt:lpstr>Германия закрывает все ЯЭС до 2023 года</vt:lpstr>
      <vt:lpstr>Слайд 7</vt:lpstr>
      <vt:lpstr>СССР(РФ). Смоленская ЯЭС</vt:lpstr>
      <vt:lpstr>Слайд 9</vt:lpstr>
      <vt:lpstr>Слайд 10</vt:lpstr>
      <vt:lpstr>США. Ядерная станция в Калифорнии</vt:lpstr>
      <vt:lpstr>Слайд 12</vt:lpstr>
      <vt:lpstr>Слайд 13</vt:lpstr>
      <vt:lpstr>Слайд 14</vt:lpstr>
      <vt:lpstr>Строящиеся ЯЭС на планете</vt:lpstr>
      <vt:lpstr>Ядерная энергетика мира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радиация</dc:title>
  <dc:creator>Татьяна</dc:creator>
  <cp:lastModifiedBy>Admin</cp:lastModifiedBy>
  <cp:revision>180</cp:revision>
  <dcterms:created xsi:type="dcterms:W3CDTF">2012-03-27T06:18:34Z</dcterms:created>
  <dcterms:modified xsi:type="dcterms:W3CDTF">2012-12-27T20:35:43Z</dcterms:modified>
</cp:coreProperties>
</file>