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72" r:id="rId14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147" autoAdjust="0"/>
    <p:restoredTop sz="94660"/>
  </p:normalViewPr>
  <p:slideViewPr>
    <p:cSldViewPr>
      <p:cViewPr>
        <p:scale>
          <a:sx n="75" d="100"/>
          <a:sy n="75" d="100"/>
        </p:scale>
        <p:origin x="-123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067F0E-9E8A-4755-9467-F317674BCF7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DB7250-D035-4F8C-B2B0-59E0059CDAF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D5F00A-A1B6-4060-9446-8B53CDB1F53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056C3D-101B-4A9E-9B2D-8E090663381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83B1C1-C84D-4307-B503-529E93465E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120A06-6E7A-4412-831B-FF3AE4700C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9632-171B-4A67-A1E8-5B304A65B3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D0DD0D-0294-46C6-9BCC-DF96EDA60FA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97301-AB8B-4D6C-A10C-A58C9E3A03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B38930-44DF-4F23-A777-28093F193A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53522-8C07-4F64-8618-B853ABC4DC5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2DB6032-3D70-4AF7-98E4-DB7D46CA26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5" Type="http://schemas.openxmlformats.org/officeDocument/2006/relationships/slide" Target="slide6.xml"/><Relationship Id="rId10" Type="http://schemas.openxmlformats.org/officeDocument/2006/relationships/slide" Target="slide11.xml"/><Relationship Id="rId4" Type="http://schemas.openxmlformats.org/officeDocument/2006/relationships/slide" Target="slide5.xml"/><Relationship Id="rId9" Type="http://schemas.openxmlformats.org/officeDocument/2006/relationships/slide" Target="slide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5"/>
          <p:cNvSpPr txBox="1">
            <a:spLocks noChangeArrowheads="1"/>
          </p:cNvSpPr>
          <p:nvPr/>
        </p:nvSpPr>
        <p:spPr bwMode="auto">
          <a:xfrm>
            <a:off x="2700338" y="5013325"/>
            <a:ext cx="6264275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dirty="0"/>
              <a:t>Автор презентации</a:t>
            </a:r>
            <a:r>
              <a:rPr lang="ru-RU" dirty="0" smtClean="0"/>
              <a:t>: учитель </a:t>
            </a:r>
            <a:r>
              <a:rPr lang="ru-RU" smtClean="0"/>
              <a:t>физической культуры </a:t>
            </a:r>
            <a:r>
              <a:rPr lang="ru-RU" dirty="0" smtClean="0"/>
              <a:t>Завалина Т.И. </a:t>
            </a:r>
            <a:r>
              <a:rPr lang="ru-RU" dirty="0"/>
              <a:t>Россия, Республика Татарстан, г. Нижнекамск, </a:t>
            </a:r>
            <a:r>
              <a:rPr lang="ru-RU" dirty="0" smtClean="0"/>
              <a:t>школа </a:t>
            </a:r>
            <a:r>
              <a:rPr lang="ru-RU" dirty="0"/>
              <a:t>№ </a:t>
            </a:r>
            <a:r>
              <a:rPr lang="ru-RU" dirty="0" smtClean="0"/>
              <a:t>28</a:t>
            </a:r>
          </a:p>
          <a:p>
            <a:pPr>
              <a:spcBef>
                <a:spcPct val="50000"/>
              </a:spcBef>
            </a:pPr>
            <a:endParaRPr lang="ru-RU" dirty="0"/>
          </a:p>
          <a:p>
            <a:pPr>
              <a:spcBef>
                <a:spcPct val="50000"/>
              </a:spcBef>
            </a:pPr>
            <a:endParaRPr lang="ru-RU" dirty="0"/>
          </a:p>
        </p:txBody>
      </p:sp>
      <p:sp>
        <p:nvSpPr>
          <p:cNvPr id="2051" name="Text Box 6"/>
          <p:cNvSpPr txBox="1">
            <a:spLocks noChangeArrowheads="1"/>
          </p:cNvSpPr>
          <p:nvPr/>
        </p:nvSpPr>
        <p:spPr bwMode="auto">
          <a:xfrm>
            <a:off x="1187450" y="1341438"/>
            <a:ext cx="6842125" cy="931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/>
              <a:t>Презентация на тему: Веселые старты</a:t>
            </a:r>
          </a:p>
          <a:p>
            <a:pPr algn="ctr">
              <a:spcBef>
                <a:spcPct val="50000"/>
              </a:spcBef>
            </a:pPr>
            <a:r>
              <a:rPr lang="ru-RU"/>
              <a:t>Предметная область: Физическая культура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Box 1"/>
          <p:cNvSpPr txBox="1">
            <a:spLocks noChangeArrowheads="1"/>
          </p:cNvSpPr>
          <p:nvPr/>
        </p:nvSpPr>
        <p:spPr bwMode="auto">
          <a:xfrm>
            <a:off x="1258888" y="5373688"/>
            <a:ext cx="67865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По залу разбросаны набивные шары. По команде, все игроки команды собирают в корзины мячи. Выигрывает та команда которая за определенное время соберет большее количество мячей.</a:t>
            </a:r>
          </a:p>
        </p:txBody>
      </p:sp>
      <p:sp>
        <p:nvSpPr>
          <p:cNvPr id="10243" name="TextBox 2"/>
          <p:cNvSpPr txBox="1">
            <a:spLocks noChangeArrowheads="1"/>
          </p:cNvSpPr>
          <p:nvPr/>
        </p:nvSpPr>
        <p:spPr bwMode="auto">
          <a:xfrm>
            <a:off x="3708400" y="3933825"/>
            <a:ext cx="1785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/>
              <a:t>7 эстафета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07704" y="4365104"/>
            <a:ext cx="541244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«Сбор урожая»</a:t>
            </a:r>
          </a:p>
        </p:txBody>
      </p:sp>
      <p:pic>
        <p:nvPicPr>
          <p:cNvPr id="11269" name="Picture 7" descr="E:\фото\P100088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827338" y="688378"/>
            <a:ext cx="3832894" cy="28755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02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102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70" name="Picture 6" descr="p42_petuxi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-571591">
            <a:off x="438267" y="3234430"/>
            <a:ext cx="2512558" cy="3350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266" name="TextBox 1"/>
          <p:cNvSpPr txBox="1">
            <a:spLocks noChangeArrowheads="1"/>
          </p:cNvSpPr>
          <p:nvPr/>
        </p:nvSpPr>
        <p:spPr bwMode="auto">
          <a:xfrm>
            <a:off x="1187450" y="1785938"/>
            <a:ext cx="72009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dirty="0"/>
              <a:t>На противоположной стороне зала на тумбе лежат  овощи . Взяв  сумку, участник отправляется "за  овощами". Перепрыгнув через  барьер, добегает до тумбы, кладёт в сумку 1  овощ, возвращается обратно и передаёт сумку следующему игроку.</a:t>
            </a:r>
          </a:p>
        </p:txBody>
      </p:sp>
      <p:sp>
        <p:nvSpPr>
          <p:cNvPr id="11267" name="TextBox 2"/>
          <p:cNvSpPr txBox="1">
            <a:spLocks noChangeArrowheads="1"/>
          </p:cNvSpPr>
          <p:nvPr/>
        </p:nvSpPr>
        <p:spPr bwMode="auto">
          <a:xfrm>
            <a:off x="3786188" y="500063"/>
            <a:ext cx="17843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/>
              <a:t>8 эстафета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60869" y="872121"/>
            <a:ext cx="533928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«За  овощами»</a:t>
            </a:r>
          </a:p>
        </p:txBody>
      </p:sp>
      <p:pic>
        <p:nvPicPr>
          <p:cNvPr id="12294" name="Picture 7" descr="E:\Мамулька\Foto\Мама\DSC01633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195560">
            <a:off x="3280506" y="3063124"/>
            <a:ext cx="5022000" cy="334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12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8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2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*0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 tmFilter="0,0; .5, 1; 1, 1"/>
                                        <p:tgtEl>
                                          <p:spTgt spid="112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1"/>
          <p:cNvSpPr txBox="1">
            <a:spLocks noChangeArrowheads="1"/>
          </p:cNvSpPr>
          <p:nvPr/>
        </p:nvSpPr>
        <p:spPr bwMode="auto">
          <a:xfrm>
            <a:off x="1258888" y="4941888"/>
            <a:ext cx="67865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Участникам  этой эстафеты нужно добежать до мата выполнить кувырок» вперед»,затем взять мяч  выполнить  бросок в  цель(обруч),добежать до другого обруча(взять мяч из обруча)вернуться назад</a:t>
            </a:r>
          </a:p>
        </p:txBody>
      </p:sp>
      <p:sp>
        <p:nvSpPr>
          <p:cNvPr id="12291" name="TextBox 2"/>
          <p:cNvSpPr txBox="1">
            <a:spLocks noChangeArrowheads="1"/>
          </p:cNvSpPr>
          <p:nvPr/>
        </p:nvSpPr>
        <p:spPr bwMode="auto">
          <a:xfrm>
            <a:off x="3708400" y="3835400"/>
            <a:ext cx="1785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/>
              <a:t>9 эстафета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852625" y="4114782"/>
            <a:ext cx="568719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« Метко в цель»</a:t>
            </a:r>
          </a:p>
        </p:txBody>
      </p:sp>
      <p:pic>
        <p:nvPicPr>
          <p:cNvPr id="12295" name="Picture 7" descr="img_2692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-168684">
            <a:off x="261938" y="300038"/>
            <a:ext cx="4605337" cy="3454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3318" name="Picture 7" descr="E:\Мамулька\Foto\Разное\DSC0193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348267">
            <a:off x="4217072" y="412960"/>
            <a:ext cx="4611305" cy="3456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5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7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9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22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6" name="Text Box 4"/>
          <p:cNvSpPr txBox="1">
            <a:spLocks noChangeArrowheads="1"/>
          </p:cNvSpPr>
          <p:nvPr/>
        </p:nvSpPr>
        <p:spPr bwMode="auto">
          <a:xfrm>
            <a:off x="539750" y="2060575"/>
            <a:ext cx="8353425" cy="339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dirty="0"/>
              <a:t>В представленном на конкурсе внеклассном мероприятии «Веселые старты» вошли любимые эстафеты учащихся 1-5 классов. Эстафеты доступны, интересны, соответствует возрасту. В процессе проводимых мероприятий воспитывается воля к победе, сплоченность, умение поддержать друга по команде. </a:t>
            </a:r>
            <a:r>
              <a:rPr lang="ru-RU" smtClean="0"/>
              <a:t>Любая </a:t>
            </a:r>
            <a:r>
              <a:rPr lang="ru-RU"/>
              <a:t>победа приносит радость и уверенность в своих силах.</a:t>
            </a:r>
          </a:p>
          <a:p>
            <a:pPr algn="just">
              <a:spcBef>
                <a:spcPct val="50000"/>
              </a:spcBef>
            </a:pPr>
            <a:endParaRPr lang="ru-RU" dirty="0"/>
          </a:p>
          <a:p>
            <a:pPr algn="just">
              <a:spcBef>
                <a:spcPct val="50000"/>
              </a:spcBef>
            </a:pPr>
            <a:endParaRPr lang="ru-RU" dirty="0"/>
          </a:p>
          <a:p>
            <a:pPr algn="just">
              <a:spcBef>
                <a:spcPct val="50000"/>
              </a:spcBef>
            </a:pPr>
            <a:endParaRPr lang="ru-RU" dirty="0"/>
          </a:p>
          <a:p>
            <a:pPr algn="r">
              <a:spcBef>
                <a:spcPct val="50000"/>
              </a:spcBef>
            </a:pPr>
            <a:r>
              <a:rPr lang="ru-RU" dirty="0"/>
              <a:t>Завалина Т. И.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6"/>
          <p:cNvSpPr txBox="1">
            <a:spLocks noChangeArrowheads="1"/>
          </p:cNvSpPr>
          <p:nvPr/>
        </p:nvSpPr>
        <p:spPr bwMode="auto">
          <a:xfrm>
            <a:off x="1403350" y="1125538"/>
            <a:ext cx="6048375" cy="410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1. </a:t>
            </a:r>
            <a:r>
              <a:rPr lang="ru-RU">
                <a:hlinkClick r:id="rId2" action="ppaction://hlinksldjump"/>
              </a:rPr>
              <a:t>Цель мероприятия</a:t>
            </a:r>
            <a:endParaRPr lang="ru-RU"/>
          </a:p>
          <a:p>
            <a:pPr>
              <a:spcBef>
                <a:spcPct val="50000"/>
              </a:spcBef>
            </a:pPr>
            <a:r>
              <a:rPr lang="ru-RU"/>
              <a:t>2. </a:t>
            </a:r>
            <a:r>
              <a:rPr lang="ru-RU">
                <a:hlinkClick r:id="rId3" action="ppaction://hlinksldjump"/>
              </a:rPr>
              <a:t>1 эстафета «Туннель"</a:t>
            </a:r>
            <a:endParaRPr lang="ru-RU"/>
          </a:p>
          <a:p>
            <a:pPr>
              <a:spcBef>
                <a:spcPct val="50000"/>
              </a:spcBef>
            </a:pPr>
            <a:r>
              <a:rPr lang="ru-RU"/>
              <a:t>3. </a:t>
            </a:r>
            <a:r>
              <a:rPr lang="ru-RU">
                <a:hlinkClick r:id="rId4" action="ppaction://hlinksldjump"/>
              </a:rPr>
              <a:t>2 эстафета «Гонка мячей"</a:t>
            </a:r>
            <a:endParaRPr lang="ru-RU"/>
          </a:p>
          <a:p>
            <a:pPr>
              <a:spcBef>
                <a:spcPct val="50000"/>
              </a:spcBef>
            </a:pPr>
            <a:r>
              <a:rPr lang="ru-RU"/>
              <a:t>4. </a:t>
            </a:r>
            <a:r>
              <a:rPr lang="ru-RU">
                <a:hlinkClick r:id="rId5" action="ppaction://hlinksldjump"/>
              </a:rPr>
              <a:t>3 эстафета «Тише едешь,дальше будешь"</a:t>
            </a:r>
            <a:endParaRPr lang="ru-RU"/>
          </a:p>
          <a:p>
            <a:pPr>
              <a:spcBef>
                <a:spcPct val="50000"/>
              </a:spcBef>
            </a:pPr>
            <a:r>
              <a:rPr lang="ru-RU"/>
              <a:t>5. </a:t>
            </a:r>
            <a:r>
              <a:rPr lang="ru-RU">
                <a:hlinkClick r:id="rId6" action="ppaction://hlinksldjump"/>
              </a:rPr>
              <a:t>4 эстафета «Переправа"</a:t>
            </a:r>
            <a:endParaRPr lang="ru-RU"/>
          </a:p>
          <a:p>
            <a:pPr>
              <a:spcBef>
                <a:spcPct val="50000"/>
              </a:spcBef>
            </a:pPr>
            <a:r>
              <a:rPr lang="ru-RU"/>
              <a:t>6. </a:t>
            </a:r>
            <a:r>
              <a:rPr lang="ru-RU">
                <a:hlinkClick r:id="rId7" action="ppaction://hlinksldjump"/>
              </a:rPr>
              <a:t>5 эстафета "Дружба"</a:t>
            </a:r>
            <a:endParaRPr lang="ru-RU"/>
          </a:p>
          <a:p>
            <a:pPr>
              <a:spcBef>
                <a:spcPct val="50000"/>
              </a:spcBef>
            </a:pPr>
            <a:r>
              <a:rPr lang="ru-RU"/>
              <a:t>7. </a:t>
            </a:r>
            <a:r>
              <a:rPr lang="ru-RU">
                <a:hlinkClick r:id="rId8" action="ppaction://hlinksldjump"/>
              </a:rPr>
              <a:t>6 эстафета «Кто дальше?"</a:t>
            </a:r>
            <a:endParaRPr lang="ru-RU"/>
          </a:p>
          <a:p>
            <a:pPr>
              <a:spcBef>
                <a:spcPct val="50000"/>
              </a:spcBef>
            </a:pPr>
            <a:r>
              <a:rPr lang="ru-RU"/>
              <a:t>8. </a:t>
            </a:r>
            <a:r>
              <a:rPr lang="ru-RU">
                <a:hlinkClick r:id="rId9" action="ppaction://hlinksldjump"/>
              </a:rPr>
              <a:t>7 эстафета «Сбор урожая"</a:t>
            </a:r>
            <a:endParaRPr lang="ru-RU"/>
          </a:p>
          <a:p>
            <a:pPr>
              <a:spcBef>
                <a:spcPct val="50000"/>
              </a:spcBef>
            </a:pPr>
            <a:r>
              <a:rPr lang="ru-RU"/>
              <a:t>9. </a:t>
            </a:r>
            <a:r>
              <a:rPr lang="ru-RU">
                <a:hlinkClick r:id="rId10" action="ppaction://hlinksldjump"/>
              </a:rPr>
              <a:t>8 эстафета «За овощами"</a:t>
            </a:r>
            <a:endParaRPr lang="ru-RU"/>
          </a:p>
          <a:p>
            <a:pPr>
              <a:spcBef>
                <a:spcPct val="50000"/>
              </a:spcBef>
            </a:pPr>
            <a:r>
              <a:rPr lang="ru-RU"/>
              <a:t>10. </a:t>
            </a:r>
            <a:r>
              <a:rPr lang="ru-RU">
                <a:hlinkClick r:id="rId11" action="ppaction://hlinksldjump"/>
              </a:rPr>
              <a:t>9 эстафета "Метко в цель"</a:t>
            </a:r>
            <a:endParaRPr lang="ru-RU"/>
          </a:p>
        </p:txBody>
      </p:sp>
      <p:sp>
        <p:nvSpPr>
          <p:cNvPr id="3075" name="WordArt 7"/>
          <p:cNvSpPr>
            <a:spLocks noChangeArrowheads="1" noChangeShapeType="1" noTextEdit="1"/>
          </p:cNvSpPr>
          <p:nvPr/>
        </p:nvSpPr>
        <p:spPr bwMode="auto">
          <a:xfrm>
            <a:off x="2771775" y="476250"/>
            <a:ext cx="3200400" cy="5762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ru-RU" sz="3600" kern="1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195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Arial"/>
                <a:cs typeface="Arial"/>
              </a:rPr>
              <a:t>Содержание: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4"/>
          <p:cNvSpPr txBox="1">
            <a:spLocks noChangeArrowheads="1"/>
          </p:cNvSpPr>
          <p:nvPr/>
        </p:nvSpPr>
        <p:spPr bwMode="auto">
          <a:xfrm>
            <a:off x="928688" y="1928813"/>
            <a:ext cx="7215187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Arial" charset="0"/>
              <a:buAutoNum type="arabicPeriod"/>
            </a:pPr>
            <a:r>
              <a:rPr lang="ru-RU" dirty="0"/>
              <a:t>Связь семьи и школы через привлечение родителей к совместным с детьми общешкольным мероприятиям.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ru-RU" dirty="0"/>
              <a:t>Развитие личности ребенка на основе овладения физическими упражнениями.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ru-RU" dirty="0"/>
              <a:t>Развитие двигательных качеств: быстроты, координация движения, силы.</a:t>
            </a:r>
          </a:p>
          <a:p>
            <a:pPr marL="342900" indent="-342900">
              <a:buFont typeface="Arial" charset="0"/>
              <a:buAutoNum type="arabicPeriod"/>
            </a:pPr>
            <a:r>
              <a:rPr lang="ru-RU" dirty="0"/>
              <a:t>Воспитание коллективизма, дисциплинированности, взаимовыручки, товарищества, творческого мышления.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11120" y="598554"/>
            <a:ext cx="8577092" cy="110799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6600" b="1" spc="5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cs typeface="Aharoni" pitchFamily="2" charset="-79"/>
              </a:rPr>
              <a:t>Цель мероприятия:</a:t>
            </a:r>
            <a:endParaRPr lang="ru-RU" sz="6600" b="1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56090" y="4758327"/>
            <a:ext cx="3822778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«Туннель»</a:t>
            </a:r>
          </a:p>
        </p:txBody>
      </p:sp>
      <p:sp>
        <p:nvSpPr>
          <p:cNvPr id="4099" name="TextBox 2"/>
          <p:cNvSpPr txBox="1">
            <a:spLocks noChangeArrowheads="1"/>
          </p:cNvSpPr>
          <p:nvPr/>
        </p:nvSpPr>
        <p:spPr bwMode="auto">
          <a:xfrm>
            <a:off x="3851275" y="4437063"/>
            <a:ext cx="1785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/>
              <a:t>1 эстафета</a:t>
            </a:r>
          </a:p>
        </p:txBody>
      </p:sp>
      <p:sp>
        <p:nvSpPr>
          <p:cNvPr id="4100" name="TextBox 3"/>
          <p:cNvSpPr txBox="1">
            <a:spLocks noChangeArrowheads="1"/>
          </p:cNvSpPr>
          <p:nvPr/>
        </p:nvSpPr>
        <p:spPr bwMode="auto">
          <a:xfrm>
            <a:off x="1357313" y="5715000"/>
            <a:ext cx="67865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Задача: добежать до противоположной стороны зала, огибая кегли; пролезть в обруч и бегом вернуться обратно. </a:t>
            </a:r>
          </a:p>
        </p:txBody>
      </p:sp>
      <p:pic>
        <p:nvPicPr>
          <p:cNvPr id="4101" name="Picture 5" descr="F:\c-2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305242">
            <a:off x="4422114" y="665968"/>
            <a:ext cx="4416590" cy="331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126" name="Picture 7" descr="E:\doc20111028211401_00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-535631">
            <a:off x="477221" y="814447"/>
            <a:ext cx="4608512" cy="32686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410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900" decel="1000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Box 1"/>
          <p:cNvSpPr txBox="1">
            <a:spLocks noChangeArrowheads="1"/>
          </p:cNvSpPr>
          <p:nvPr/>
        </p:nvSpPr>
        <p:spPr bwMode="auto">
          <a:xfrm>
            <a:off x="3786188" y="500063"/>
            <a:ext cx="17843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/>
              <a:t>2 эстафета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132387" y="943559"/>
            <a:ext cx="5207644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«Гонка мячей»</a:t>
            </a:r>
          </a:p>
        </p:txBody>
      </p:sp>
      <p:sp>
        <p:nvSpPr>
          <p:cNvPr id="5124" name="TextBox 3"/>
          <p:cNvSpPr txBox="1">
            <a:spLocks noChangeArrowheads="1"/>
          </p:cNvSpPr>
          <p:nvPr/>
        </p:nvSpPr>
        <p:spPr bwMode="auto">
          <a:xfrm>
            <a:off x="1285875" y="1854200"/>
            <a:ext cx="6786563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Задача: ведение правой рукой до стены, задеть мячом стену, обратное ведение левой рукой, передать следующему.</a:t>
            </a:r>
          </a:p>
        </p:txBody>
      </p:sp>
      <p:pic>
        <p:nvPicPr>
          <p:cNvPr id="5127" name="Picture 7" descr="Картинка 159 из 45726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-952577">
            <a:off x="694575" y="3342753"/>
            <a:ext cx="3426061" cy="2664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150" name="Picture 6" descr="E:\фото\P1000849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679484">
            <a:off x="4224379" y="3322022"/>
            <a:ext cx="3576637" cy="268128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51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Box 1"/>
          <p:cNvSpPr txBox="1">
            <a:spLocks noChangeArrowheads="1"/>
          </p:cNvSpPr>
          <p:nvPr/>
        </p:nvSpPr>
        <p:spPr bwMode="auto">
          <a:xfrm>
            <a:off x="1214438" y="4357688"/>
            <a:ext cx="6786562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Два человека становятся спинами друг к другу, берутся за руки, бегут до кегли и обратно</a:t>
            </a:r>
          </a:p>
        </p:txBody>
      </p:sp>
      <p:sp>
        <p:nvSpPr>
          <p:cNvPr id="6147" name="TextBox 2"/>
          <p:cNvSpPr txBox="1">
            <a:spLocks noChangeArrowheads="1"/>
          </p:cNvSpPr>
          <p:nvPr/>
        </p:nvSpPr>
        <p:spPr bwMode="auto">
          <a:xfrm>
            <a:off x="3708400" y="3068638"/>
            <a:ext cx="1785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/>
              <a:t>3 эстафета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3501008"/>
            <a:ext cx="9295911" cy="76944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ru-RU" sz="4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«Тише едешь, дальше будешь»</a:t>
            </a:r>
          </a:p>
        </p:txBody>
      </p:sp>
      <p:pic>
        <p:nvPicPr>
          <p:cNvPr id="6150" name="Picture 9" descr="C:\Users\home\Desktop\физра\Рисунок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-231962">
            <a:off x="250825" y="260350"/>
            <a:ext cx="4305300" cy="257492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4" name="Picture 6" descr="E:\фото\P100079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476467">
            <a:off x="4859338" y="476250"/>
            <a:ext cx="3421062" cy="2565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77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6" dur="770" decel="100000"/>
                                        <p:tgtEl>
                                          <p:spTgt spid="4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1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8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0" dur="77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Box 1"/>
          <p:cNvSpPr txBox="1">
            <a:spLocks noChangeArrowheads="1"/>
          </p:cNvSpPr>
          <p:nvPr/>
        </p:nvSpPr>
        <p:spPr bwMode="auto">
          <a:xfrm>
            <a:off x="900113" y="1785938"/>
            <a:ext cx="7172325" cy="923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Вся команда становится на лыжу, доходит до куба, оставляет ее и движется бегом к началу, выигрывает та команда, которая построится первой.</a:t>
            </a:r>
          </a:p>
        </p:txBody>
      </p:sp>
      <p:sp>
        <p:nvSpPr>
          <p:cNvPr id="7171" name="TextBox 2"/>
          <p:cNvSpPr txBox="1">
            <a:spLocks noChangeArrowheads="1"/>
          </p:cNvSpPr>
          <p:nvPr/>
        </p:nvSpPr>
        <p:spPr bwMode="auto">
          <a:xfrm>
            <a:off x="3786188" y="500063"/>
            <a:ext cx="17843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/>
              <a:t>4 эстафета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298213" y="872121"/>
            <a:ext cx="4673587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«Переправа»</a:t>
            </a:r>
          </a:p>
        </p:txBody>
      </p:sp>
      <p:pic>
        <p:nvPicPr>
          <p:cNvPr id="7173" name="Picture 5" descr="F:\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-323282">
            <a:off x="312868" y="2986507"/>
            <a:ext cx="3905451" cy="3024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174" name="Picture 6" descr="C:\Users\home\Desktop\физра\Рисунок1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772270">
            <a:off x="3978170" y="3262707"/>
            <a:ext cx="4658525" cy="2952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3" dur="8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4" dur="8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5" dur="80"/>
                                        <p:tgtEl>
                                          <p:spTgt spid="71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71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Box 1"/>
          <p:cNvSpPr txBox="1">
            <a:spLocks noChangeArrowheads="1"/>
          </p:cNvSpPr>
          <p:nvPr/>
        </p:nvSpPr>
        <p:spPr bwMode="auto">
          <a:xfrm>
            <a:off x="1071563" y="5429250"/>
            <a:ext cx="6786562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Задача:С мячом в руках нужно обежать кегли и вернуться назад и передать следущему.</a:t>
            </a:r>
          </a:p>
        </p:txBody>
      </p:sp>
      <p:sp>
        <p:nvSpPr>
          <p:cNvPr id="8195" name="TextBox 2"/>
          <p:cNvSpPr txBox="1">
            <a:spLocks noChangeArrowheads="1"/>
          </p:cNvSpPr>
          <p:nvPr/>
        </p:nvSpPr>
        <p:spPr bwMode="auto">
          <a:xfrm>
            <a:off x="3571875" y="4143375"/>
            <a:ext cx="17843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/>
              <a:t>5 эстафета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701912" y="4489457"/>
            <a:ext cx="3558346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«Дружба»</a:t>
            </a:r>
          </a:p>
        </p:txBody>
      </p:sp>
      <p:pic>
        <p:nvPicPr>
          <p:cNvPr id="8197" name="Picture 5" descr="F:\конь\DSC00014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-833964">
            <a:off x="308016" y="1107966"/>
            <a:ext cx="4026542" cy="301990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222" name="Picture 7" descr="E:\Мамулька\Foto\Новая папка 1\DSC0163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764877">
            <a:off x="3713091" y="965581"/>
            <a:ext cx="4787900" cy="319246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9" presetClass="entr" presetSubtype="0" de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81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Box 1"/>
          <p:cNvSpPr txBox="1">
            <a:spLocks noChangeArrowheads="1"/>
          </p:cNvSpPr>
          <p:nvPr/>
        </p:nvSpPr>
        <p:spPr bwMode="auto">
          <a:xfrm>
            <a:off x="1285875" y="1785938"/>
            <a:ext cx="6786563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/>
              <a:t>Участники команд по очереди выполняют прыжок в длину с места (каждый последующий игрок выполняет от линии предыдущего игрока). Выигрывает та команда, у которой больше результат.</a:t>
            </a:r>
          </a:p>
        </p:txBody>
      </p:sp>
      <p:sp>
        <p:nvSpPr>
          <p:cNvPr id="9219" name="TextBox 2"/>
          <p:cNvSpPr txBox="1">
            <a:spLocks noChangeArrowheads="1"/>
          </p:cNvSpPr>
          <p:nvPr/>
        </p:nvSpPr>
        <p:spPr bwMode="auto">
          <a:xfrm>
            <a:off x="3786188" y="500063"/>
            <a:ext cx="17843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/>
              <a:t>6 эстафета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95792" y="873107"/>
            <a:ext cx="5398145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ru-RU" sz="5400" b="1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chemeClr val="accent6">
                    <a:tint val="15000"/>
                    <a:satMod val="20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«Кто дальше?»</a:t>
            </a:r>
          </a:p>
        </p:txBody>
      </p:sp>
      <p:pic>
        <p:nvPicPr>
          <p:cNvPr id="10245" name="Picture 7" descr="E:\фото\P100088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764323">
            <a:off x="1009453" y="3433282"/>
            <a:ext cx="3606410" cy="27052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246" name="Picture 8" descr="E:\фото\P100088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 rot="20944380">
            <a:off x="5011320" y="3529413"/>
            <a:ext cx="3596935" cy="27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92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498</TotalTime>
  <Words>492</Words>
  <Application>Microsoft Office PowerPoint</Application>
  <PresentationFormat>Экран (4:3)</PresentationFormat>
  <Paragraphs>51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Оформление по умолчанию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MoBIL GROUP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Ксюша</dc:creator>
  <cp:lastModifiedBy>Какася</cp:lastModifiedBy>
  <cp:revision>46</cp:revision>
  <dcterms:created xsi:type="dcterms:W3CDTF">2011-10-26T11:57:15Z</dcterms:created>
  <dcterms:modified xsi:type="dcterms:W3CDTF">2013-02-24T17:11:30Z</dcterms:modified>
</cp:coreProperties>
</file>