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 autoAdjust="0"/>
    <p:restoredTop sz="94652" autoAdjust="0"/>
  </p:normalViewPr>
  <p:slideViewPr>
    <p:cSldViewPr>
      <p:cViewPr>
        <p:scale>
          <a:sx n="109" d="100"/>
          <a:sy n="109" d="100"/>
        </p:scale>
        <p:origin x="1254" y="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E45C0-EDBA-4B2A-960D-9F7E13EA3C2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DD13AB-635D-4A96-9502-E88DC8A5F5B9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против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BFF59E3-ABC6-4652-9C3B-E8BC6889013C}" type="parTrans" cxnId="{1CAF9216-FAB9-4C1B-B201-9A6E3B4B4CD0}">
      <dgm:prSet/>
      <dgm:spPr/>
      <dgm:t>
        <a:bodyPr/>
        <a:lstStyle/>
        <a:p>
          <a:endParaRPr lang="ru-RU"/>
        </a:p>
      </dgm:t>
    </dgm:pt>
    <dgm:pt modelId="{41437505-AA25-484A-BA63-4A118F1CDE10}" type="sibTrans" cxnId="{1CAF9216-FAB9-4C1B-B201-9A6E3B4B4CD0}">
      <dgm:prSet/>
      <dgm:spPr/>
      <dgm:t>
        <a:bodyPr/>
        <a:lstStyle/>
        <a:p>
          <a:endParaRPr lang="ru-RU"/>
        </a:p>
      </dgm:t>
    </dgm:pt>
    <dgm:pt modelId="{C64DB0D3-0782-4BD6-9D00-2319629A4A05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зависимость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499D93D-C2B3-4FB6-8361-A8EB58D98266}" type="parTrans" cxnId="{C7548E24-3324-4BE8-8D65-411CCAF19486}">
      <dgm:prSet/>
      <dgm:spPr/>
      <dgm:t>
        <a:bodyPr/>
        <a:lstStyle/>
        <a:p>
          <a:endParaRPr lang="ru-RU"/>
        </a:p>
      </dgm:t>
    </dgm:pt>
    <dgm:pt modelId="{7A7440DE-1B05-4F83-8E91-2DBC8A24269A}" type="sibTrans" cxnId="{C7548E24-3324-4BE8-8D65-411CCAF19486}">
      <dgm:prSet/>
      <dgm:spPr/>
      <dgm:t>
        <a:bodyPr/>
        <a:lstStyle/>
        <a:p>
          <a:endParaRPr lang="ru-RU"/>
        </a:p>
      </dgm:t>
    </dgm:pt>
    <dgm:pt modelId="{81807C87-0DFE-4EEE-95AE-EA59D06B5332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Отсутствие</a:t>
          </a:r>
          <a:r>
            <a:rPr lang="ru-RU" b="1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фантазии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916A766-7634-4418-89E2-FC5E9FB5EBD3}" type="parTrans" cxnId="{2E93C897-3EF3-4774-A62D-5EF34E260EE6}">
      <dgm:prSet/>
      <dgm:spPr/>
      <dgm:t>
        <a:bodyPr/>
        <a:lstStyle/>
        <a:p>
          <a:endParaRPr lang="ru-RU"/>
        </a:p>
      </dgm:t>
    </dgm:pt>
    <dgm:pt modelId="{0AA87DD6-4ACC-4C86-BAB3-D4FF2A9B7CA3}" type="sibTrans" cxnId="{2E93C897-3EF3-4774-A62D-5EF34E260EE6}">
      <dgm:prSet/>
      <dgm:spPr/>
      <dgm:t>
        <a:bodyPr/>
        <a:lstStyle/>
        <a:p>
          <a:endParaRPr lang="ru-RU"/>
        </a:p>
      </dgm:t>
    </dgm:pt>
    <dgm:pt modelId="{569AB312-4DEA-4A40-B83B-AF7229364FEF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A89019B-F5AD-4FC3-90DE-68CABDB23389}" type="parTrans" cxnId="{EF5B282E-17B3-4B84-9B0F-F1AEAA73AD3C}">
      <dgm:prSet/>
      <dgm:spPr/>
      <dgm:t>
        <a:bodyPr/>
        <a:lstStyle/>
        <a:p>
          <a:endParaRPr lang="ru-RU"/>
        </a:p>
      </dgm:t>
    </dgm:pt>
    <dgm:pt modelId="{C8064AD6-5682-45C9-AAEB-2D821B94B7CA}" type="sibTrans" cxnId="{EF5B282E-17B3-4B84-9B0F-F1AEAA73AD3C}">
      <dgm:prSet/>
      <dgm:spPr/>
      <dgm:t>
        <a:bodyPr/>
        <a:lstStyle/>
        <a:p>
          <a:endParaRPr lang="ru-RU"/>
        </a:p>
      </dgm:t>
    </dgm:pt>
    <dgm:pt modelId="{27B1612B-F34D-45F3-89AC-CB0F17DF715C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обучение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AB2A31-DD79-455E-8B6D-1AD935D23A80}" type="parTrans" cxnId="{B4699F72-B0F2-4ADC-A49E-0FFADC77730B}">
      <dgm:prSet/>
      <dgm:spPr/>
      <dgm:t>
        <a:bodyPr/>
        <a:lstStyle/>
        <a:p>
          <a:endParaRPr lang="ru-RU"/>
        </a:p>
      </dgm:t>
    </dgm:pt>
    <dgm:pt modelId="{0E4A4BF1-657F-47EF-AB7D-7DA07770985C}" type="sibTrans" cxnId="{B4699F72-B0F2-4ADC-A49E-0FFADC77730B}">
      <dgm:prSet/>
      <dgm:spPr/>
      <dgm:t>
        <a:bodyPr/>
        <a:lstStyle/>
        <a:p>
          <a:endParaRPr lang="ru-RU"/>
        </a:p>
      </dgm:t>
    </dgm:pt>
    <dgm:pt modelId="{46E35F31-8A53-4666-91E0-57FF4EE931AB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развлечение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DD4DD26-EFD3-4136-808E-2FE8C856902F}" type="parTrans" cxnId="{E8B83F26-E8FC-46A3-810A-2DD2457D9E60}">
      <dgm:prSet/>
      <dgm:spPr/>
      <dgm:t>
        <a:bodyPr/>
        <a:lstStyle/>
        <a:p>
          <a:endParaRPr lang="ru-RU"/>
        </a:p>
      </dgm:t>
    </dgm:pt>
    <dgm:pt modelId="{F5905DD8-C55D-4214-B659-80DD81D7C610}" type="sibTrans" cxnId="{E8B83F26-E8FC-46A3-810A-2DD2457D9E60}">
      <dgm:prSet/>
      <dgm:spPr/>
      <dgm:t>
        <a:bodyPr/>
        <a:lstStyle/>
        <a:p>
          <a:endParaRPr lang="ru-RU"/>
        </a:p>
      </dgm:t>
    </dgm:pt>
    <dgm:pt modelId="{03515619-E880-456A-9A82-CB26BB1BB002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награда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1C24580-EBBD-4385-9EB7-C4B10B602A7E}" type="sibTrans" cxnId="{FCA78836-09A4-43B1-A22B-573818F586D2}">
      <dgm:prSet/>
      <dgm:spPr/>
      <dgm:t>
        <a:bodyPr/>
        <a:lstStyle/>
        <a:p>
          <a:endParaRPr lang="ru-RU"/>
        </a:p>
      </dgm:t>
    </dgm:pt>
    <dgm:pt modelId="{21196C40-F102-4F1C-9D67-3B2D3A86A434}" type="parTrans" cxnId="{FCA78836-09A4-43B1-A22B-573818F586D2}">
      <dgm:prSet/>
      <dgm:spPr/>
      <dgm:t>
        <a:bodyPr/>
        <a:lstStyle/>
        <a:p>
          <a:endParaRPr lang="ru-RU"/>
        </a:p>
      </dgm:t>
    </dgm:pt>
    <dgm:pt modelId="{3B4FEB2A-5E11-40E6-95F5-73AEBD057EC3}" type="pres">
      <dgm:prSet presAssocID="{617E45C0-EDBA-4B2A-960D-9F7E13EA3C2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05A29-9280-4807-AD53-E605C694B254}" type="pres">
      <dgm:prSet presAssocID="{617E45C0-EDBA-4B2A-960D-9F7E13EA3C23}" presName="dummyMaxCanvas" presStyleCnt="0"/>
      <dgm:spPr/>
    </dgm:pt>
    <dgm:pt modelId="{6D8CEFD9-DDE1-498F-9D3D-308CD08DCCFF}" type="pres">
      <dgm:prSet presAssocID="{617E45C0-EDBA-4B2A-960D-9F7E13EA3C23}" presName="parentComposite" presStyleCnt="0"/>
      <dgm:spPr/>
    </dgm:pt>
    <dgm:pt modelId="{23AC050A-0378-4E62-8B9C-3C3B0EFD40BF}" type="pres">
      <dgm:prSet presAssocID="{617E45C0-EDBA-4B2A-960D-9F7E13EA3C23}" presName="parent1" presStyleLbl="alignAccFollowNode1" presStyleIdx="0" presStyleCnt="4" custLinFactNeighborX="-823" custLinFactNeighborY="194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F1FE431-DF76-469E-A0EA-57653F8D5E28}" type="pres">
      <dgm:prSet presAssocID="{617E45C0-EDBA-4B2A-960D-9F7E13EA3C2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7DE1EEA-161B-4D7B-A76A-AE08DB9C5D44}" type="pres">
      <dgm:prSet presAssocID="{617E45C0-EDBA-4B2A-960D-9F7E13EA3C23}" presName="childrenComposite" presStyleCnt="0"/>
      <dgm:spPr/>
    </dgm:pt>
    <dgm:pt modelId="{6696883F-4BC0-48AF-8B5B-0DC528F16DD4}" type="pres">
      <dgm:prSet presAssocID="{617E45C0-EDBA-4B2A-960D-9F7E13EA3C23}" presName="dummyMaxCanvas_ChildArea" presStyleCnt="0"/>
      <dgm:spPr/>
    </dgm:pt>
    <dgm:pt modelId="{7828EB6D-DA01-4168-B22A-68049E37FB85}" type="pres">
      <dgm:prSet presAssocID="{617E45C0-EDBA-4B2A-960D-9F7E13EA3C23}" presName="fulcrum" presStyleLbl="alignAccFollowNode1" presStyleIdx="2" presStyleCnt="4"/>
      <dgm:spPr/>
    </dgm:pt>
    <dgm:pt modelId="{29B298BF-5E09-4AC8-BB1C-8E057F8835A5}" type="pres">
      <dgm:prSet presAssocID="{617E45C0-EDBA-4B2A-960D-9F7E13EA3C23}" presName="balance_23" presStyleLbl="alignAccFollowNode1" presStyleIdx="3" presStyleCnt="4" custLinFactNeighborX="827" custLinFactNeighborY="9059">
        <dgm:presLayoutVars>
          <dgm:bulletEnabled val="1"/>
        </dgm:presLayoutVars>
      </dgm:prSet>
      <dgm:spPr/>
    </dgm:pt>
    <dgm:pt modelId="{278B413B-B6C0-4245-9683-35BB81B2B405}" type="pres">
      <dgm:prSet presAssocID="{617E45C0-EDBA-4B2A-960D-9F7E13EA3C2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1D324-DE92-4BD5-913D-ADDC857F9DF8}" type="pres">
      <dgm:prSet presAssocID="{617E45C0-EDBA-4B2A-960D-9F7E13EA3C23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C4998-E577-4126-B68D-99A4C8A69083}" type="pres">
      <dgm:prSet presAssocID="{617E45C0-EDBA-4B2A-960D-9F7E13EA3C23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DEC95-B9FA-41BF-950E-BF9B3511F51C}" type="pres">
      <dgm:prSet presAssocID="{617E45C0-EDBA-4B2A-960D-9F7E13EA3C23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78C5C-5509-4B76-9FE6-5C3728AB5E56}" type="pres">
      <dgm:prSet presAssocID="{617E45C0-EDBA-4B2A-960D-9F7E13EA3C23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BE81F-89C8-4DA6-9E96-304FA2CC7E51}" type="presOf" srcId="{16DD13AB-635D-4A96-9502-E88DC8A5F5B9}" destId="{23AC050A-0378-4E62-8B9C-3C3B0EFD40BF}" srcOrd="0" destOrd="0" presId="urn:microsoft.com/office/officeart/2005/8/layout/balance1"/>
    <dgm:cxn modelId="{E8B83F26-E8FC-46A3-810A-2DD2457D9E60}" srcId="{569AB312-4DEA-4A40-B83B-AF7229364FEF}" destId="{46E35F31-8A53-4666-91E0-57FF4EE931AB}" srcOrd="2" destOrd="0" parTransId="{5DD4DD26-EFD3-4136-808E-2FE8C856902F}" sibTransId="{F5905DD8-C55D-4214-B659-80DD81D7C610}"/>
    <dgm:cxn modelId="{1DC4CE87-1A39-4E38-B482-9603E4B17DAD}" type="presOf" srcId="{46E35F31-8A53-4666-91E0-57FF4EE931AB}" destId="{6CFC4998-E577-4126-B68D-99A4C8A69083}" srcOrd="0" destOrd="0" presId="urn:microsoft.com/office/officeart/2005/8/layout/balance1"/>
    <dgm:cxn modelId="{D0CA3F82-8538-4950-831D-1CBE986F9E20}" type="presOf" srcId="{03515619-E880-456A-9A82-CB26BB1BB002}" destId="{5EA1D324-DE92-4BD5-913D-ADDC857F9DF8}" srcOrd="0" destOrd="0" presId="urn:microsoft.com/office/officeart/2005/8/layout/balance1"/>
    <dgm:cxn modelId="{BDF045A9-AED5-484B-B399-16EA7C2ADC3E}" type="presOf" srcId="{617E45C0-EDBA-4B2A-960D-9F7E13EA3C23}" destId="{3B4FEB2A-5E11-40E6-95F5-73AEBD057EC3}" srcOrd="0" destOrd="0" presId="urn:microsoft.com/office/officeart/2005/8/layout/balance1"/>
    <dgm:cxn modelId="{6275DC07-6654-4626-BA6A-BA38203C3781}" type="presOf" srcId="{81807C87-0DFE-4EEE-95AE-EA59D06B5332}" destId="{5DC78C5C-5509-4B76-9FE6-5C3728AB5E56}" srcOrd="0" destOrd="0" presId="urn:microsoft.com/office/officeart/2005/8/layout/balance1"/>
    <dgm:cxn modelId="{EBBF42AE-FCDA-4731-9078-D23C5682450F}" type="presOf" srcId="{C64DB0D3-0782-4BD6-9D00-2319629A4A05}" destId="{AF1DEC95-B9FA-41BF-950E-BF9B3511F51C}" srcOrd="0" destOrd="0" presId="urn:microsoft.com/office/officeart/2005/8/layout/balance1"/>
    <dgm:cxn modelId="{E5A8EFE4-F147-49C4-AFA6-54471206FA13}" type="presOf" srcId="{27B1612B-F34D-45F3-89AC-CB0F17DF715C}" destId="{278B413B-B6C0-4245-9683-35BB81B2B405}" srcOrd="0" destOrd="0" presId="urn:microsoft.com/office/officeart/2005/8/layout/balance1"/>
    <dgm:cxn modelId="{F85A481E-B7F4-4781-9C8C-A2F8D5D92B41}" type="presOf" srcId="{569AB312-4DEA-4A40-B83B-AF7229364FEF}" destId="{BF1FE431-DF76-469E-A0EA-57653F8D5E28}" srcOrd="0" destOrd="0" presId="urn:microsoft.com/office/officeart/2005/8/layout/balance1"/>
    <dgm:cxn modelId="{C7548E24-3324-4BE8-8D65-411CCAF19486}" srcId="{16DD13AB-635D-4A96-9502-E88DC8A5F5B9}" destId="{C64DB0D3-0782-4BD6-9D00-2319629A4A05}" srcOrd="0" destOrd="0" parTransId="{0499D93D-C2B3-4FB6-8361-A8EB58D98266}" sibTransId="{7A7440DE-1B05-4F83-8E91-2DBC8A24269A}"/>
    <dgm:cxn modelId="{B4699F72-B0F2-4ADC-A49E-0FFADC77730B}" srcId="{569AB312-4DEA-4A40-B83B-AF7229364FEF}" destId="{27B1612B-F34D-45F3-89AC-CB0F17DF715C}" srcOrd="0" destOrd="0" parTransId="{81AB2A31-DD79-455E-8B6D-1AD935D23A80}" sibTransId="{0E4A4BF1-657F-47EF-AB7D-7DA07770985C}"/>
    <dgm:cxn modelId="{EF5B282E-17B3-4B84-9B0F-F1AEAA73AD3C}" srcId="{617E45C0-EDBA-4B2A-960D-9F7E13EA3C23}" destId="{569AB312-4DEA-4A40-B83B-AF7229364FEF}" srcOrd="1" destOrd="0" parTransId="{EA89019B-F5AD-4FC3-90DE-68CABDB23389}" sibTransId="{C8064AD6-5682-45C9-AAEB-2D821B94B7CA}"/>
    <dgm:cxn modelId="{2E93C897-3EF3-4774-A62D-5EF34E260EE6}" srcId="{16DD13AB-635D-4A96-9502-E88DC8A5F5B9}" destId="{81807C87-0DFE-4EEE-95AE-EA59D06B5332}" srcOrd="1" destOrd="0" parTransId="{4916A766-7634-4418-89E2-FC5E9FB5EBD3}" sibTransId="{0AA87DD6-4ACC-4C86-BAB3-D4FF2A9B7CA3}"/>
    <dgm:cxn modelId="{1CAF9216-FAB9-4C1B-B201-9A6E3B4B4CD0}" srcId="{617E45C0-EDBA-4B2A-960D-9F7E13EA3C23}" destId="{16DD13AB-635D-4A96-9502-E88DC8A5F5B9}" srcOrd="0" destOrd="0" parTransId="{5BFF59E3-ABC6-4652-9C3B-E8BC6889013C}" sibTransId="{41437505-AA25-484A-BA63-4A118F1CDE10}"/>
    <dgm:cxn modelId="{FCA78836-09A4-43B1-A22B-573818F586D2}" srcId="{569AB312-4DEA-4A40-B83B-AF7229364FEF}" destId="{03515619-E880-456A-9A82-CB26BB1BB002}" srcOrd="1" destOrd="0" parTransId="{21196C40-F102-4F1C-9D67-3B2D3A86A434}" sibTransId="{51C24580-EBBD-4385-9EB7-C4B10B602A7E}"/>
    <dgm:cxn modelId="{2DF9306D-9552-484A-9C90-6CAC013B148B}" type="presParOf" srcId="{3B4FEB2A-5E11-40E6-95F5-73AEBD057EC3}" destId="{97A05A29-9280-4807-AD53-E605C694B254}" srcOrd="0" destOrd="0" presId="urn:microsoft.com/office/officeart/2005/8/layout/balance1"/>
    <dgm:cxn modelId="{DB531AE1-584D-4035-9BBA-1D2B39B2DE6B}" type="presParOf" srcId="{3B4FEB2A-5E11-40E6-95F5-73AEBD057EC3}" destId="{6D8CEFD9-DDE1-498F-9D3D-308CD08DCCFF}" srcOrd="1" destOrd="0" presId="urn:microsoft.com/office/officeart/2005/8/layout/balance1"/>
    <dgm:cxn modelId="{B9625137-4155-46D1-8570-0509AA21F6B7}" type="presParOf" srcId="{6D8CEFD9-DDE1-498F-9D3D-308CD08DCCFF}" destId="{23AC050A-0378-4E62-8B9C-3C3B0EFD40BF}" srcOrd="0" destOrd="0" presId="urn:microsoft.com/office/officeart/2005/8/layout/balance1"/>
    <dgm:cxn modelId="{4E2F13AC-1205-4195-BBF6-6BC51280AFD5}" type="presParOf" srcId="{6D8CEFD9-DDE1-498F-9D3D-308CD08DCCFF}" destId="{BF1FE431-DF76-469E-A0EA-57653F8D5E28}" srcOrd="1" destOrd="0" presId="urn:microsoft.com/office/officeart/2005/8/layout/balance1"/>
    <dgm:cxn modelId="{DDF08F83-F2EC-451C-BD8F-1E57FAAB84C1}" type="presParOf" srcId="{3B4FEB2A-5E11-40E6-95F5-73AEBD057EC3}" destId="{17DE1EEA-161B-4D7B-A76A-AE08DB9C5D44}" srcOrd="2" destOrd="0" presId="urn:microsoft.com/office/officeart/2005/8/layout/balance1"/>
    <dgm:cxn modelId="{ABEC183B-E72C-44FF-B71E-D29ABC4B84E0}" type="presParOf" srcId="{17DE1EEA-161B-4D7B-A76A-AE08DB9C5D44}" destId="{6696883F-4BC0-48AF-8B5B-0DC528F16DD4}" srcOrd="0" destOrd="0" presId="urn:microsoft.com/office/officeart/2005/8/layout/balance1"/>
    <dgm:cxn modelId="{018E2DA7-97C4-48DA-984F-90834B7D0D89}" type="presParOf" srcId="{17DE1EEA-161B-4D7B-A76A-AE08DB9C5D44}" destId="{7828EB6D-DA01-4168-B22A-68049E37FB85}" srcOrd="1" destOrd="0" presId="urn:microsoft.com/office/officeart/2005/8/layout/balance1"/>
    <dgm:cxn modelId="{817B8F57-847C-4950-86C4-1D1D2C2C1DED}" type="presParOf" srcId="{17DE1EEA-161B-4D7B-A76A-AE08DB9C5D44}" destId="{29B298BF-5E09-4AC8-BB1C-8E057F8835A5}" srcOrd="2" destOrd="0" presId="urn:microsoft.com/office/officeart/2005/8/layout/balance1"/>
    <dgm:cxn modelId="{19A3B6A1-B8D0-414B-9268-9E8CFE7483D3}" type="presParOf" srcId="{17DE1EEA-161B-4D7B-A76A-AE08DB9C5D44}" destId="{278B413B-B6C0-4245-9683-35BB81B2B405}" srcOrd="3" destOrd="0" presId="urn:microsoft.com/office/officeart/2005/8/layout/balance1"/>
    <dgm:cxn modelId="{8975BB49-A81F-447B-A64A-3530AD15DE66}" type="presParOf" srcId="{17DE1EEA-161B-4D7B-A76A-AE08DB9C5D44}" destId="{5EA1D324-DE92-4BD5-913D-ADDC857F9DF8}" srcOrd="4" destOrd="0" presId="urn:microsoft.com/office/officeart/2005/8/layout/balance1"/>
    <dgm:cxn modelId="{01915091-EB82-45BB-9808-176092726C5B}" type="presParOf" srcId="{17DE1EEA-161B-4D7B-A76A-AE08DB9C5D44}" destId="{6CFC4998-E577-4126-B68D-99A4C8A69083}" srcOrd="5" destOrd="0" presId="urn:microsoft.com/office/officeart/2005/8/layout/balance1"/>
    <dgm:cxn modelId="{E1EF699C-A975-4EB7-A16A-8593D78E040D}" type="presParOf" srcId="{17DE1EEA-161B-4D7B-A76A-AE08DB9C5D44}" destId="{AF1DEC95-B9FA-41BF-950E-BF9B3511F51C}" srcOrd="6" destOrd="0" presId="urn:microsoft.com/office/officeart/2005/8/layout/balance1"/>
    <dgm:cxn modelId="{3F2ED7DF-E860-40E9-A1A3-33191F49E93E}" type="presParOf" srcId="{17DE1EEA-161B-4D7B-A76A-AE08DB9C5D44}" destId="{5DC78C5C-5509-4B76-9FE6-5C3728AB5E5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050A-0378-4E62-8B9C-3C3B0EFD40BF}">
      <dsp:nvSpPr>
        <dsp:cNvPr id="0" name=""/>
        <dsp:cNvSpPr/>
      </dsp:nvSpPr>
      <dsp:spPr>
        <a:xfrm>
          <a:off x="1247799" y="15776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против</a:t>
          </a:r>
          <a:endParaRPr lang="ru-RU" sz="23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271605" y="39582"/>
        <a:ext cx="1415428" cy="765188"/>
      </dsp:txXfrm>
    </dsp:sp>
    <dsp:sp modelId="{BF1FE431-DF76-469E-A0EA-57653F8D5E28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</a:t>
          </a:r>
          <a:endParaRPr lang="ru-RU" sz="23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396926" y="23806"/>
        <a:ext cx="1415428" cy="765188"/>
      </dsp:txXfrm>
    </dsp:sp>
    <dsp:sp modelId="{7828EB6D-DA01-4168-B22A-68049E37FB85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298BF-5E09-4AC8-BB1C-8E057F8835A5}">
      <dsp:nvSpPr>
        <dsp:cNvPr id="0" name=""/>
        <dsp:cNvSpPr/>
      </dsp:nvSpPr>
      <dsp:spPr>
        <a:xfrm rot="240000">
          <a:off x="1252250" y="3239420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B413B-B6C0-4245-9683-35BB81B2B405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обучение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448583" y="2586710"/>
        <a:ext cx="1393393" cy="613714"/>
      </dsp:txXfrm>
    </dsp:sp>
    <dsp:sp modelId="{5EA1D324-DE92-4BD5-913D-ADDC857F9DF8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награда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501415" y="1855190"/>
        <a:ext cx="1393393" cy="613714"/>
      </dsp:txXfrm>
    </dsp:sp>
    <dsp:sp modelId="{6CFC4998-E577-4126-B68D-99A4C8A69083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развлечение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554247" y="1139926"/>
        <a:ext cx="1393393" cy="613714"/>
      </dsp:txXfrm>
    </dsp:sp>
    <dsp:sp modelId="{AF1DEC95-B9FA-41BF-950E-BF9B3511F51C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зависимость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355623" y="2440406"/>
        <a:ext cx="1393393" cy="613714"/>
      </dsp:txXfrm>
    </dsp:sp>
    <dsp:sp modelId="{5DC78C5C-5509-4B76-9FE6-5C3728AB5E56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Отсутствие</a:t>
          </a:r>
          <a:r>
            <a:rPr lang="ru-RU" sz="1200" b="1" kern="1200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фантазии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408455" y="1708886"/>
        <a:ext cx="1393393" cy="61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A20C-C663-4B88-8D86-822F35FF7046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3881-B587-401A-8F34-693EFCBC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7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3881-B587-401A-8F34-693EFCBCB4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B239F-F474-4007-91D3-114B96D327D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1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13A2F-18E7-4D26-83D4-69E47A395CD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76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A01F3-DBA4-4F31-B580-4602D35E20E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63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EEF78-F0BA-4F6D-8963-0A60ED93CC3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44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1BCB-A7F1-4AC7-9F0C-A6114FC1EA4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23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A41A-7E29-4A4E-A55E-0741AC4A0E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66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4E500-6A48-4711-B228-9C85F947C60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5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E12E5-7ADB-4F95-9B9D-F7144CE4B4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0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B02E7-E19B-4EE4-852B-7EB5EDBD863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19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D5F20-7952-4E00-8E41-BE160CCD1EC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83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E4375-1904-4ED9-91A3-48FDD4FB4A9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C307A3-B9B9-45ED-893B-C9CB11FAA11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dr.ru/tags/detskoe-zdorovje" TargetMode="External"/><Relationship Id="rId2" Type="http://schemas.openxmlformats.org/officeDocument/2006/relationships/hyperlink" Target="http://karapuzam.by/650-rebenok-i-gadzhe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chu.ua/cat-child/article-48032-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34442" y="1556792"/>
            <a:ext cx="7772400" cy="1470025"/>
          </a:xfrm>
        </p:spPr>
        <p:txBody>
          <a:bodyPr>
            <a:prstTxWarp prst="textInflateTop">
              <a:avLst/>
            </a:prstTxWarp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Дети и гаджеты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5796136" y="4149080"/>
            <a:ext cx="3160440" cy="2592288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Презентацию выполнил: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Ученик 7б класса</a:t>
            </a:r>
          </a:p>
          <a:p>
            <a:pPr algn="r"/>
            <a:r>
              <a:rPr lang="ru-RU" sz="1800" dirty="0">
                <a:solidFill>
                  <a:schemeClr val="bg1"/>
                </a:solidFill>
              </a:rPr>
              <a:t> МОУ «СОШ № 72» 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Сурков Данила.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Куратор : </a:t>
            </a:r>
          </a:p>
          <a:p>
            <a:pPr algn="r"/>
            <a:r>
              <a:rPr lang="ru-RU" sz="1800" dirty="0" err="1" smtClean="0">
                <a:solidFill>
                  <a:schemeClr val="bg1"/>
                </a:solidFill>
              </a:rPr>
              <a:t>Карнаущенкова</a:t>
            </a:r>
            <a:endParaRPr lang="ru-RU" sz="1800" dirty="0">
              <a:solidFill>
                <a:schemeClr val="bg1"/>
              </a:solidFill>
            </a:endParaRPr>
          </a:p>
          <a:p>
            <a:pPr algn="r"/>
            <a:r>
              <a:rPr lang="ru-RU" sz="1800" dirty="0">
                <a:solidFill>
                  <a:schemeClr val="bg1"/>
                </a:solidFill>
              </a:rPr>
              <a:t>Людмила Ивановна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899"/>
            <a:ext cx="8229600" cy="979837"/>
          </a:xfrm>
        </p:spPr>
        <p:txBody>
          <a:bodyPr/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Отсутствие фантазии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13176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требуется придумывать правила игры, персонажей, создавать декорации.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8820"/>
            <a:ext cx="2448272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5076056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62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" y="-11657"/>
            <a:ext cx="8229600" cy="848369"/>
          </a:xfrm>
        </p:spPr>
        <p:txBody>
          <a:bodyPr/>
          <a:lstStyle/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Ищем баланс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78446432"/>
              </p:ext>
            </p:extLst>
          </p:nvPr>
        </p:nvGraphicFramePr>
        <p:xfrm>
          <a:off x="1632012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08518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мой взгляд нет ничего однозначно хорошего или однозначно плохого, нужно все, но в меру.</a:t>
            </a:r>
            <a:endParaRPr lang="ru-RU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4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28EB6D-DA01-4168-B22A-68049E37F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828EB6D-DA01-4168-B22A-68049E37F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B298BF-5E09-4AC8-BB1C-8E057F88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29B298BF-5E09-4AC8-BB1C-8E057F883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AC050A-0378-4E62-8B9C-3C3B0EFD4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3AC050A-0378-4E62-8B9C-3C3B0EFD4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FE431-DF76-469E-A0EA-57653F8D5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F1FE431-DF76-469E-A0EA-57653F8D5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1DEC95-B9FA-41BF-950E-BF9B3511F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F1DEC95-B9FA-41BF-950E-BF9B3511F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C78C5C-5509-4B76-9FE6-5C3728AB5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DC78C5C-5509-4B76-9FE6-5C3728AB5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B413B-B6C0-4245-9683-35BB81B2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78B413B-B6C0-4245-9683-35BB81B2B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A1D324-DE92-4BD5-913D-ADDC857F9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5EA1D324-DE92-4BD5-913D-ADDC857F9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C4998-E577-4126-B68D-99A4C8A6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CFC4998-E577-4126-B68D-99A4C8A69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Нашу эру новых технологий сложно представить без огромного количества разнообразных гаджетов, но они не должны заменять ребенку общение со сверстниками, друзьями и семьей, отрывать от внешнего мира. Игры со сложной электроникой необходимо комбинировать с более традиционными: активными, настольными и ролевыми.</a:t>
            </a:r>
          </a:p>
        </p:txBody>
      </p:sp>
    </p:spTree>
    <p:extLst>
      <p:ext uri="{BB962C8B-B14F-4D97-AF65-F5344CB8AC3E}">
        <p14:creationId xmlns:p14="http://schemas.microsoft.com/office/powerpoint/2010/main" val="41235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Интернет-источники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2" cy="48245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Ребенок и гаджеты.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http://karapuzam.by/650-rebenok-i-gadzhety.html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Ребёнок и гаджеты .Вред или польза.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http://zdr.ru/tags/detskoe-zdorovje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Гаджеты для ребенка: за и против.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http://hochu.ua/cat-child/article-48032-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gadzhetyi-dlya-rebenka-za-i-protiv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0727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18998"/>
          </a:xfrm>
        </p:spPr>
        <p:txBody>
          <a:bodyPr/>
          <a:lstStyle/>
          <a:p>
            <a:r>
              <a:rPr lang="ru-RU" sz="36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Содержание: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6408712"/>
          </a:xfrm>
        </p:spPr>
        <p:txBody>
          <a:bodyPr/>
          <a:lstStyle/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Цель.</a:t>
            </a:r>
          </a:p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Положительные стороны.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Обучение.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Развлечение.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Награда.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Отрицательные стороны.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Отсутствие фантазии.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Зависимость.</a:t>
            </a:r>
          </a:p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Ищем баланс.</a:t>
            </a:r>
          </a:p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Вывод.</a:t>
            </a:r>
          </a:p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Интернет-источники.</a:t>
            </a:r>
          </a:p>
          <a:p>
            <a:endParaRPr lang="ru-RU" sz="3600" b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52128"/>
          </a:xfrm>
        </p:spPr>
        <p:txBody>
          <a:bodyPr/>
          <a:lstStyle/>
          <a:p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</a:t>
            </a:r>
            <a:endParaRPr lang="es-ES" sz="36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263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Выяснить можно ли детям пользоваться гаджетами или нет.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67" y="2564904"/>
            <a:ext cx="626469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50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Положительные стороны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1"/>
            <a:ext cx="4269567" cy="3613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176464" cy="3308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42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74" y="116632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Обучение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es-ES" sz="3600" i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301208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Гаджеты дают возможность быстро находить информацию и обучаться.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9400"/>
            <a:ext cx="5040560" cy="3527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05" y="2060848"/>
            <a:ext cx="2808312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74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21" y="64381"/>
            <a:ext cx="8229600" cy="1080120"/>
          </a:xfrm>
        </p:spPr>
        <p:txBody>
          <a:bodyPr/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Развлечение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01208"/>
            <a:ext cx="8229600" cy="99799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Гаджетами можно отвлечь ребенка во время истерики и плача.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6004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23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0"/>
            <a:ext cx="8229600" cy="1052736"/>
          </a:xfrm>
        </p:spPr>
        <p:txBody>
          <a:bodyPr/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Награда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157192"/>
            <a:ext cx="8856984" cy="114200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Нередко родители используют гаджеты в качестве награды за что-то.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9097"/>
            <a:ext cx="3851920" cy="3251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99097"/>
            <a:ext cx="4297660" cy="3251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29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Отрицательные стороны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924720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2736304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09120"/>
            <a:ext cx="302433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8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87"/>
            <a:ext cx="8229600" cy="887233"/>
          </a:xfrm>
        </p:spPr>
        <p:txBody>
          <a:bodyPr/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Зависимость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941168"/>
            <a:ext cx="8229600" cy="157405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ставшись без любимого гаджета, дети и подростки ощущают себя неуютно, ищут пути вернуть его.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477000" cy="3648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41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242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Дети и гаджеты</vt:lpstr>
      <vt:lpstr>Содержание: </vt:lpstr>
      <vt:lpstr>Цель</vt:lpstr>
      <vt:lpstr> Положительные стороны  </vt:lpstr>
      <vt:lpstr>  Обучение </vt:lpstr>
      <vt:lpstr>Развлечение</vt:lpstr>
      <vt:lpstr>Награда</vt:lpstr>
      <vt:lpstr> Отрицательные стороны</vt:lpstr>
      <vt:lpstr>Зависимость</vt:lpstr>
      <vt:lpstr>Отсутствие фантазии</vt:lpstr>
      <vt:lpstr>Ищем баланс</vt:lpstr>
      <vt:lpstr>Вывод</vt:lpstr>
      <vt:lpstr>Интернет-источники</vt:lpstr>
      <vt:lpstr>Спасибо за внимание.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Учитель</cp:lastModifiedBy>
  <cp:revision>53</cp:revision>
  <dcterms:created xsi:type="dcterms:W3CDTF">2010-05-23T14:28:12Z</dcterms:created>
  <dcterms:modified xsi:type="dcterms:W3CDTF">2014-12-05T04:24:14Z</dcterms:modified>
</cp:coreProperties>
</file>