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C6F88-0BEA-40A6-8286-937DEB4F7F6E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C19C-C9F7-4429-912C-945756F13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 smtClean="0"/>
              <a:t>УСЛОВИЯ ПЛАВАНИЯ ТЕЛ.</a:t>
            </a:r>
            <a:br>
              <a:rPr lang="ru-RU" sz="9600" dirty="0" smtClean="0"/>
            </a:b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zer\Рабочий стол\Курсы.Д.З\репродуктивная презентацияНовая папка\вввв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510"/>
            <a:ext cx="9144000" cy="6820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zer\Рабочий стол\Курсы.Д.З\репродуктивная презентацияНовая папка\вввв_6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16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uzer\Рабочий стол\Курсы.Д.З\репродуктивная презентацияНовая папка\вввв_1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20174"/>
            <a:ext cx="9144000" cy="683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УСЛОВИЯ ПЛАВАНИЯ ТЕЛ. </vt:lpstr>
      <vt:lpstr>Слайд 2</vt:lpstr>
      <vt:lpstr>Слайд 3</vt:lpstr>
      <vt:lpstr>Слайд 4</vt:lpstr>
    </vt:vector>
  </TitlesOfParts>
  <Company>МОУ РСОШ №10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uzer</cp:lastModifiedBy>
  <cp:revision>2</cp:revision>
  <dcterms:created xsi:type="dcterms:W3CDTF">2012-05-07T18:37:13Z</dcterms:created>
  <dcterms:modified xsi:type="dcterms:W3CDTF">2012-05-07T18:42:27Z</dcterms:modified>
</cp:coreProperties>
</file>