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71" r:id="rId2"/>
    <p:sldId id="281" r:id="rId3"/>
    <p:sldId id="272" r:id="rId4"/>
    <p:sldId id="273" r:id="rId5"/>
    <p:sldId id="282" r:id="rId6"/>
    <p:sldId id="274" r:id="rId7"/>
    <p:sldId id="276" r:id="rId8"/>
    <p:sldId id="277" r:id="rId9"/>
    <p:sldId id="278" r:id="rId10"/>
    <p:sldId id="275" r:id="rId11"/>
    <p:sldId id="279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5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8000"/>
    <a:srgbClr val="660033"/>
    <a:srgbClr val="990099"/>
    <a:srgbClr val="0000CC"/>
    <a:srgbClr val="663300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CDF04-870F-485E-BD6D-9EF58E24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5E89-BF71-448B-8182-299704415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D741-60C6-4482-8F71-C40B3C59E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BFB6D-62CB-4D92-8F05-2E9C39360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91FB-056E-4224-989F-59303260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A296-08D9-4AA9-869F-B227294FC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9B31-8150-4FB9-83C5-58A529403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1A0FE-8D1C-484D-83EE-00AC2CE75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9DA2-DE2B-4D17-AB72-EE25C4909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E925-F513-4797-BEEF-9841D4235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4881-8AC3-44AF-888B-9F8C2DE24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B669-70B3-4ED2-A771-4B325F68F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A8DBC6-CE93-44A6-B78A-00900B1FD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428604"/>
            <a:ext cx="7058025" cy="3960812"/>
          </a:xfrm>
        </p:spPr>
        <p:txBody>
          <a:bodyPr/>
          <a:lstStyle/>
          <a:p>
            <a:pPr eaLnBrk="1" hangingPunct="1"/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Прикольные задачки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71750" y="6457950"/>
            <a:ext cx="6572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C0099"/>
                </a:solidFill>
                <a:latin typeface="Arial" charset="0"/>
                <a:cs typeface="Arial" charset="0"/>
              </a:rPr>
              <a:t>Родионова О.С. МОУ СОШ № </a:t>
            </a:r>
            <a:r>
              <a:rPr lang="ru-RU" sz="2000" smtClean="0">
                <a:solidFill>
                  <a:srgbClr val="CC0099"/>
                </a:solidFill>
                <a:latin typeface="Arial" charset="0"/>
                <a:cs typeface="Arial" charset="0"/>
              </a:rPr>
              <a:t>47 г.Тверь</a:t>
            </a:r>
            <a:endParaRPr lang="ru-RU" sz="2000">
              <a:solidFill>
                <a:srgbClr val="CC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800" y="260350"/>
            <a:ext cx="3251200" cy="581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Компас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43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660066"/>
                </a:solidFill>
              </a:rPr>
              <a:t>1. </a:t>
            </a:r>
            <a:r>
              <a:rPr lang="ru-RU" b="1" smtClean="0">
                <a:solidFill>
                  <a:srgbClr val="660066"/>
                </a:solidFill>
                <a:latin typeface="Comic Sans MS" pitchFamily="66" charset="0"/>
              </a:rPr>
              <a:t>Сначала он плавал, потом стал и летать.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660066"/>
                </a:solidFill>
                <a:latin typeface="Comic Sans MS" pitchFamily="66" charset="0"/>
              </a:rPr>
              <a:t>2. Он многим, будучи их проводником, спас жизнь.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660066"/>
                </a:solidFill>
                <a:latin typeface="Comic Sans MS" pitchFamily="66" charset="0"/>
              </a:rPr>
              <a:t>3. Он не любит большую жару и сильную тряску.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660066"/>
                </a:solidFill>
                <a:latin typeface="Comic Sans MS" pitchFamily="66" charset="0"/>
              </a:rPr>
              <a:t>4. Он всегда целенаправлен.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660066"/>
                </a:solidFill>
                <a:latin typeface="Comic Sans MS" pitchFamily="66" charset="0"/>
              </a:rPr>
              <a:t>5. Он безразличен к драгоценным металлам и алмазам, но волнуется при взаимодействии с железом.</a:t>
            </a:r>
            <a:r>
              <a:rPr lang="ru-RU" b="1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25" y="188913"/>
            <a:ext cx="3322638" cy="5095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Человек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9900"/>
                </a:solidFill>
                <a:latin typeface="Comic Sans MS" pitchFamily="66" charset="0"/>
              </a:rPr>
              <a:t>1. Чувствительность его глаз так велика, что при идеальных условиях видимости они могут увидеть ночью с вершины высокой горы свет горящей спички на расстоянии 80 км.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9900"/>
                </a:solidFill>
                <a:latin typeface="Comic Sans MS" pitchFamily="66" charset="0"/>
              </a:rPr>
              <a:t>2. Мощность, развиваемая его сердцем – 2,2 Вт.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9900"/>
                </a:solidFill>
                <a:latin typeface="Comic Sans MS" pitchFamily="66" charset="0"/>
              </a:rPr>
              <a:t>3. Его мозг за 0,05 с распознает объект, изображение которого зафиксировал глаз.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9900"/>
                </a:solidFill>
                <a:latin typeface="Comic Sans MS" pitchFamily="66" charset="0"/>
              </a:rPr>
              <a:t>4. За свою жизнь он съедает около 40 т пищи.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009900"/>
                </a:solidFill>
                <a:latin typeface="Comic Sans MS" pitchFamily="66" charset="0"/>
              </a:rPr>
              <a:t>5. Это самое умное животное на Земле</a:t>
            </a:r>
            <a:r>
              <a:rPr lang="ru-RU" sz="2800" b="1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928670"/>
            <a:ext cx="6192838" cy="29591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 по </a:t>
            </a:r>
            <a:b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физике </a:t>
            </a:r>
            <a:b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7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12" y="3429000"/>
            <a:ext cx="2428892" cy="17526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Григорий Остер</a:t>
            </a:r>
          </a:p>
        </p:txBody>
      </p:sp>
      <p:pic>
        <p:nvPicPr>
          <p:cNvPr id="2052" name="Picture 4" descr="i[2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142984"/>
            <a:ext cx="1871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27313" y="7029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7667625" cy="3959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Коля ловил девчонок, окунал их в лужу и старательно измерял глубину погружения каждой девчонки, а Толя только стоял рядышком и смотрел, как девчонки барахтаются. Чем отличаются Колины действия от Толиных, и как такие действия называют физики?</a:t>
            </a:r>
            <a:r>
              <a:rPr lang="ru-RU" smtClean="0"/>
              <a:t>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58888" y="4365625"/>
            <a:ext cx="6500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CC00"/>
                </a:solidFill>
                <a:latin typeface="Comic Sans MS" pitchFamily="66" charset="0"/>
              </a:rPr>
              <a:t>Толя наблюдал, а Коля ставил опыты.</a:t>
            </a:r>
          </a:p>
        </p:txBody>
      </p:sp>
      <p:pic>
        <p:nvPicPr>
          <p:cNvPr id="15364" name="Picture 5" descr="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789363"/>
            <a:ext cx="12985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7210425" cy="4437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мешает семикласснику Васе, пойманному директором школы на месте курения, распасться на отдельные молекулы и врассыпную исчезнуть из вида?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6387" name="Picture 6" descr="An-bnet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85113" y="404813"/>
            <a:ext cx="933450" cy="2246312"/>
          </a:xfrm>
          <a:noFill/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2319338" y="5748338"/>
            <a:ext cx="484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08175" y="4508500"/>
            <a:ext cx="65008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CC00"/>
                </a:solidFill>
                <a:latin typeface="Comic Sans MS" pitchFamily="66" charset="0"/>
              </a:rPr>
              <a:t>Взаимное притяжение молекул.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0"/>
            <a:ext cx="8424863" cy="4292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Петя ехал к бабушке на электричке, и всю дорогу над ним издевались какие-то два неведомые ему явления. Одно при каждой остановке толкало Петю вперед, а другое, когда вагон трогался - дергало назад. Что это за хулиганские явления, и может ли транспортная милиция с ними справиться?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7411" name="Picture 4" descr="Wizloop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4724400"/>
            <a:ext cx="1747837" cy="1800225"/>
          </a:xfr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203575" y="4868863"/>
            <a:ext cx="54213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CC00"/>
                </a:solidFill>
                <a:latin typeface="Comic Sans MS" pitchFamily="66" charset="0"/>
              </a:rPr>
              <a:t>Инерция движения и покоя.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60350"/>
            <a:ext cx="8229600" cy="2089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заметил передовой Галилей, когда от него сначала отстала инквизиция, а потом все остальные тела?</a:t>
            </a: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827088" y="2492375"/>
            <a:ext cx="2160587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Думаем!</a:t>
            </a:r>
          </a:p>
        </p:txBody>
      </p:sp>
      <p:pic>
        <p:nvPicPr>
          <p:cNvPr id="7173" name="Picture 5" descr="29116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916113"/>
            <a:ext cx="3262313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3644900"/>
            <a:ext cx="52038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Инквизиция, конечно, не тело, но Галилей верно заметил, что если к нему никто не </a:t>
            </a:r>
            <a:r>
              <a:rPr lang="ru-RU" sz="2400" b="1" dirty="0" smtClean="0">
                <a:solidFill>
                  <a:srgbClr val="CC0000"/>
                </a:solidFill>
                <a:latin typeface="Comic Sans MS" pitchFamily="66" charset="0"/>
              </a:rPr>
              <a:t>пристает</a:t>
            </a:r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, то он либо находится в покое, либо равномерно и прямолинейно движется сам не зная куда. По инерции.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29600" cy="36718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Прогуливаясь по берегу озера, Миша пригласил Лялю посидеть в лодке без весел. Вдруг Ляля передумала сидеть с Мишей в лодке и выпрыгнула на берег. Как сложилась дальнейшая Мишина жизнь?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7088" y="4005263"/>
            <a:ext cx="568801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CC00"/>
                </a:solidFill>
                <a:latin typeface="Comic Sans MS" pitchFamily="66" charset="0"/>
              </a:rPr>
              <a:t>В результате взаимодействия тел Ляли и лодки Миша уплыл на середину озера.</a:t>
            </a:r>
          </a:p>
        </p:txBody>
      </p:sp>
      <p:pic>
        <p:nvPicPr>
          <p:cNvPr id="19460" name="Picture 8" descr="i?id=12582371&amp;tov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860800"/>
            <a:ext cx="177006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0"/>
            <a:ext cx="8089900" cy="28844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Молекула воды испарилась из кипящего чайника и, подлетая к потолку, лоб в лоб столкнулась с неизвестно как прокравшейся на кухню молекулой водорода. Кто быстрей отлетел?</a:t>
            </a: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3" name="Picture 4" descr="kolobok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068638"/>
            <a:ext cx="2447925" cy="1655762"/>
          </a:xfrm>
          <a:noFill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419475" y="3213100"/>
            <a:ext cx="51847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6600"/>
                </a:solidFill>
                <a:latin typeface="Comic Sans MS" pitchFamily="66" charset="0"/>
              </a:rPr>
              <a:t>Та молекула, чья масса меньше. Молекула водорода. Нечего ей по кухне шастать.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4029075" cy="4456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Как без всяких весов убедиться, что массы близнецов- братьев Мити и Вити одинаковы? </a:t>
            </a:r>
          </a:p>
        </p:txBody>
      </p:sp>
      <p:pic>
        <p:nvPicPr>
          <p:cNvPr id="21507" name="Picture 4" descr="28171234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404813"/>
            <a:ext cx="3395662" cy="2263775"/>
          </a:xfr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116013" y="3860800"/>
            <a:ext cx="74374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Пусть братья с одинаковой скоростью помчатся по школьному коридору навстречу друг другу. Потом надо измерить веревочкой, на одинаковые ли расстояния отлетели братья. Если да, то да. Если нет – значит, одного из братьев в роддоме подменили.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333375"/>
            <a:ext cx="3732213" cy="6119813"/>
          </a:xfrm>
        </p:spPr>
      </p:pic>
      <p:sp>
        <p:nvSpPr>
          <p:cNvPr id="11" name="Прямоугольник 10"/>
          <p:cNvSpPr/>
          <p:nvPr/>
        </p:nvSpPr>
        <p:spPr>
          <a:xfrm>
            <a:off x="0" y="1500174"/>
            <a:ext cx="53543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Разминка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0"/>
            <a:ext cx="8229600" cy="44561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Ученый с мировым именем Иннокентий открыл кастрюлю, обнаружил там 400 граммов гречневой каши, выразил массу обнаруженной каши в тоннах и быстро съел. Сколько тонн каши съел ученый с мировым именем?</a:t>
            </a:r>
            <a: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30750" y="4292600"/>
            <a:ext cx="441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9900"/>
                </a:solidFill>
                <a:latin typeface="Comic Sans MS" pitchFamily="66" charset="0"/>
              </a:rPr>
              <a:t>0,0004 т</a:t>
            </a:r>
          </a:p>
        </p:txBody>
      </p:sp>
      <p:pic>
        <p:nvPicPr>
          <p:cNvPr id="22532" name="Picture 6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860800"/>
            <a:ext cx="2376487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7058025" cy="21399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Если с интеллигентного, скромного и тактичного физика требуют деньги за два килограмма колбасы, а он видит, что весы с колбасой показывают всего один килограмм, то закричит ли физик на весь магазин: "нет уж, простите, вес вашей поганой колбасы не два - только один килограмм!"? </a:t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4" descr="Googo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68" y="2786058"/>
            <a:ext cx="1047750" cy="1905000"/>
          </a:xfr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188" y="4292600"/>
            <a:ext cx="5616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9900"/>
                </a:solidFill>
                <a:latin typeface="Comic Sans MS" pitchFamily="66" charset="0"/>
              </a:rPr>
              <a:t>Нет. В килограммах выражается масса, а вес – в ньютонах.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913"/>
            <a:ext cx="8089900" cy="40084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Печальный дядя Боря хотел сам сварить себе суп, и у него получилось полкастрюли зеленой гадости. Объем этой гадости, которую дядя Боря не отважился попробовать, 0,001 куб.м. Масса этого кубического дециметра гадости 1 кг 300 г. вычисли плотность дяди Бориной гадости</a:t>
            </a:r>
            <a:r>
              <a:rPr lang="ru-RU" sz="2800" smtClean="0"/>
              <a:t>. </a:t>
            </a:r>
          </a:p>
        </p:txBody>
      </p:sp>
      <p:pic>
        <p:nvPicPr>
          <p:cNvPr id="24579" name="Picture 4" descr="ZTRANSP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270750" y="2349500"/>
            <a:ext cx="1873250" cy="1060450"/>
          </a:xfr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27088" y="4076700"/>
            <a:ext cx="568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CC00"/>
                </a:solidFill>
                <a:latin typeface="Comic Sans MS" pitchFamily="66" charset="0"/>
              </a:rPr>
              <a:t>Плотность зеленой гадости, которую печальный дядя Боря так никогда и не смог оторвать от кастрюли, 1,3 кг/м</a:t>
            </a:r>
            <a:r>
              <a:rPr lang="ru-RU" sz="2400" b="1" baseline="30000">
                <a:solidFill>
                  <a:srgbClr val="00CC00"/>
                </a:solidFill>
                <a:latin typeface="Comic Sans MS" pitchFamily="66" charset="0"/>
              </a:rPr>
              <a:t>3</a:t>
            </a:r>
            <a:endParaRPr lang="ru-RU" sz="2400" b="1">
              <a:solidFill>
                <a:srgbClr val="00CC00"/>
              </a:solidFill>
              <a:latin typeface="Comic Sans MS" pitchFamily="66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547813" y="5876925"/>
            <a:ext cx="30289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Размышляем...</a:t>
            </a:r>
          </a:p>
        </p:txBody>
      </p:sp>
      <p:pic>
        <p:nvPicPr>
          <p:cNvPr id="14345" name="Picture 9" descr="124193599246039df08b17f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2211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0"/>
            <a:ext cx="8496300" cy="40767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Дед, взявшись за репку, развивает силу тяги до 600 н, бабка до 100 н, внучка до 50 н, жучка до 30 н, кошка до 10 н и мышка до 2 н. Чему равна равнодействующая всех этих сил, направленных по одной прямой в одну и ту же сторону? Справилась бы с репкой эта компания без мышки, если силы, удерживающие репку в земле, равны 791 н?</a:t>
            </a: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3850" y="3716338"/>
            <a:ext cx="72739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  <a:latin typeface="Comic Sans MS" pitchFamily="66" charset="0"/>
              </a:rPr>
              <a:t>Модуль равнодействующей силы, равный сумме модулей сил, с которыми дедка тянет за репку, бабка за дедку, внучка за бабку, Жучка за внучку, кошка за Жучку, а мышка за кошку, будет равен 792 Н. Вклад мышки равен 2 Н. Без мышиных ньютонов дело не пойдет.</a:t>
            </a:r>
          </a:p>
        </p:txBody>
      </p:sp>
      <p:pic>
        <p:nvPicPr>
          <p:cNvPr id="25604" name="i-main-pic" descr="Картинка 700 из 17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4797425"/>
            <a:ext cx="17335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8208963" cy="29527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Сможет ли нечистая сила величиной не более 1000 ньютонов голыми руками поднять из гроба покойника, масса которого 120 кг? </a:t>
            </a:r>
            <a:b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7" name="Picture 8" descr="pa0082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40450" y="4484688"/>
            <a:ext cx="901700" cy="1055687"/>
          </a:xfrm>
          <a:noFill/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71550" y="4292600"/>
            <a:ext cx="340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9900"/>
                </a:solidFill>
                <a:latin typeface="Comic Sans MS" pitchFamily="66" charset="0"/>
              </a:rPr>
              <a:t>Не сможет.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713787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1.Наука, изучающая природные явления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2. Что упало Ньютону на голову?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3.Прибор для измерения силы?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4.В чем измеряется объем?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5.Величина, характеризующая быстроту движения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6.Сила, с которой Земля притягивает к себе тела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7.Сила измеряется в …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8.Прибор Паскаля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9.Сосуды, соединенные между собой трубкой, называют …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latin typeface="Comic Sans MS" pitchFamily="66" charset="0"/>
              </a:rPr>
              <a:t>10.Как определить пройденный путь?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5800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1.Кто из ученых воскликнул: "Эврика!" 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2.Линия, вдоль которой движется тело 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3.Прибор для измерения массы тела 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4.Из чего состоят все тела?  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5.Какой буквой обозначают время?  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6.С глубиной давление …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7.Формула массы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8.Как зовут преподавателя физики? 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9.Единицей измерения скорости является </a:t>
            </a:r>
          </a:p>
          <a:p>
            <a:pPr lvl="1" eaLnBrk="1" hangingPunct="1">
              <a:buFontTx/>
              <a:buNone/>
            </a:pPr>
            <a:r>
              <a:rPr lang="ru-RU" b="1" smtClean="0">
                <a:solidFill>
                  <a:srgbClr val="009900"/>
                </a:solidFill>
                <a:latin typeface="Comic Sans MS" pitchFamily="66" charset="0"/>
              </a:rPr>
              <a:t>10.В формуле F=mg , g - это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00042"/>
            <a:ext cx="9144000" cy="24526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7200" b="1" u="sng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7200" b="1" u="sng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загадки </a:t>
            </a:r>
            <a:endParaRPr lang="ru-RU" sz="7200" b="1" kern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7200" b="1" kern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не </a:t>
            </a:r>
            <a: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простые, </a:t>
            </a:r>
            <a:b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но с подсказками. </a:t>
            </a:r>
            <a:br>
              <a:rPr lang="ru-RU" sz="7200" b="1" kern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7200" b="1" kern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6265863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b="1" dirty="0" smtClean="0">
                <a:latin typeface="Comic Sans MS" pitchFamily="66" charset="0"/>
              </a:rPr>
              <a:t>загадки непростые, а с подсказками.</a:t>
            </a:r>
            <a:r>
              <a:rPr lang="ru-RU" sz="4000" dirty="0" smtClean="0">
                <a:latin typeface="Comic Sans MS" pitchFamily="66" charset="0"/>
              </a:rPr>
              <a:t> </a:t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  <a:latin typeface="Comic Sans MS" pitchFamily="66" charset="0"/>
              </a:rPr>
              <a:t>1. Как орудие войны это изобретение упоминается в источниках XII в. , XV в. , в конце XVIII и середине XX 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  <a:latin typeface="Comic Sans MS" pitchFamily="66" charset="0"/>
              </a:rPr>
              <a:t>2. Данное изобретение используется и в мирных целях.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  <a:latin typeface="Comic Sans MS" pitchFamily="66" charset="0"/>
              </a:rPr>
              <a:t>3. Предполагается, что родина этого изобретения Китай.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  <a:latin typeface="Comic Sans MS" pitchFamily="66" charset="0"/>
              </a:rPr>
              <a:t>4. В Европе (XIII в.) его разновидность получила название – “летающий огонь”, или “огненный волан”, а в середине ХХ в. – имя милой девушки.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0066"/>
                </a:solidFill>
                <a:latin typeface="Comic Sans MS" pitchFamily="66" charset="0"/>
              </a:rPr>
              <a:t>5. Это изобретение – основной двигатель космических кораблей.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72264" y="214290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ракета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72198" y="214290"/>
            <a:ext cx="2881312" cy="725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мяч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19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C0000"/>
                </a:solidFill>
                <a:latin typeface="Comic Sans MS" pitchFamily="66" charset="0"/>
              </a:rPr>
              <a:t>1. С помощью этого тела можно продемонстрировать закон Паскаля и упругость газов.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C0000"/>
                </a:solidFill>
                <a:latin typeface="Comic Sans MS" pitchFamily="66" charset="0"/>
              </a:rPr>
              <a:t>2. Его можно использовать в науке: для исследования некоторых физических явлений.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C0000"/>
                </a:solidFill>
                <a:latin typeface="Comic Sans MS" pitchFamily="66" charset="0"/>
              </a:rPr>
              <a:t>3. С ним дружат некоторые спортсмены.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C0000"/>
                </a:solidFill>
                <a:latin typeface="Comic Sans MS" pitchFamily="66" charset="0"/>
              </a:rPr>
              <a:t>4. Оно имеет наименьшую площадь поверхности из всех геометрических фигур того же объема.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CC0000"/>
                </a:solidFill>
                <a:latin typeface="Comic Sans MS" pitchFamily="66" charset="0"/>
              </a:rPr>
              <a:t>5. По нему плакала Таня.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76825" y="260350"/>
            <a:ext cx="3754438" cy="581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Архимед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1482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smtClean="0">
                <a:solidFill>
                  <a:srgbClr val="663300"/>
                </a:solidFill>
                <a:latin typeface="Comic Sans MS" pitchFamily="66" charset="0"/>
              </a:rPr>
              <a:t>1. Он один из первых ученых, работавших на войну, и первая жертва среди людей науки.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smtClean="0">
                <a:solidFill>
                  <a:srgbClr val="663300"/>
                </a:solidFill>
                <a:latin typeface="Comic Sans MS" pitchFamily="66" charset="0"/>
              </a:rPr>
              <a:t>2. Круг его научных интересов: математика, механика, оптика, астрономия.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smtClean="0">
                <a:solidFill>
                  <a:srgbClr val="663300"/>
                </a:solidFill>
                <a:latin typeface="Comic Sans MS" pitchFamily="66" charset="0"/>
              </a:rPr>
              <a:t>3. Он – крупный изобретать. Его изобретения широко известны.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smtClean="0">
                <a:solidFill>
                  <a:srgbClr val="663300"/>
                </a:solidFill>
                <a:latin typeface="Comic Sans MS" pitchFamily="66" charset="0"/>
              </a:rPr>
              <a:t>4. С одним из его открытий мы сталкиваемся почти каждую неделю.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800" b="1" smtClean="0">
                <a:solidFill>
                  <a:srgbClr val="663300"/>
                </a:solidFill>
                <a:latin typeface="Comic Sans MS" pitchFamily="66" charset="0"/>
              </a:rPr>
              <a:t>5. По легенде, ему принадлежит возглас: “Эврика!”, прозвучавший вслед за сделанным им открытием.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45100" y="0"/>
            <a:ext cx="3898900" cy="581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Вода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CC"/>
                </a:solidFill>
                <a:latin typeface="Comic Sans MS" pitchFamily="66" charset="0"/>
              </a:rPr>
              <a:t>1. Из этого вещества на 65% состоит организм взрослого человека.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CC"/>
                </a:solidFill>
                <a:latin typeface="Comic Sans MS" pitchFamily="66" charset="0"/>
              </a:rPr>
              <a:t>2. Со всеми тремя его агрегатными состояниями мы довольно часто встречаемся.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CC"/>
                </a:solidFill>
                <a:latin typeface="Comic Sans MS" pitchFamily="66" charset="0"/>
              </a:rPr>
              <a:t>3. Его можно использовать для уменьшения трения.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CC"/>
                </a:solidFill>
                <a:latin typeface="Comic Sans MS" pitchFamily="66" charset="0"/>
              </a:rPr>
              <a:t>4. Его используют в системах нагрева и охлаждения.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0000CC"/>
                </a:solidFill>
                <a:latin typeface="Comic Sans MS" pitchFamily="66" charset="0"/>
              </a:rPr>
              <a:t>5. Это вещество называют “соком жизни” на Земле.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1214</Words>
  <Application>Microsoft Office PowerPoint</Application>
  <PresentationFormat>Экран (4:3)</PresentationFormat>
  <Paragraphs>91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Прикольные задачки </vt:lpstr>
      <vt:lpstr>Слайд 2</vt:lpstr>
      <vt:lpstr> </vt:lpstr>
      <vt:lpstr>Слайд 4</vt:lpstr>
      <vt:lpstr>Слайд 5</vt:lpstr>
      <vt:lpstr> загадки непростые, а с подсказками.  </vt:lpstr>
      <vt:lpstr>мяч</vt:lpstr>
      <vt:lpstr>Архимед</vt:lpstr>
      <vt:lpstr>Вода</vt:lpstr>
      <vt:lpstr>Компас</vt:lpstr>
      <vt:lpstr>Человек </vt:lpstr>
      <vt:lpstr>Задачи по  физике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Scool22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физика</dc:title>
  <dc:creator>Teatcher</dc:creator>
  <cp:lastModifiedBy>003</cp:lastModifiedBy>
  <cp:revision>20</cp:revision>
  <dcterms:created xsi:type="dcterms:W3CDTF">2007-04-27T04:36:50Z</dcterms:created>
  <dcterms:modified xsi:type="dcterms:W3CDTF">2004-02-02T18:38:34Z</dcterms:modified>
</cp:coreProperties>
</file>