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64" r:id="rId5"/>
    <p:sldId id="263" r:id="rId6"/>
    <p:sldId id="260" r:id="rId7"/>
    <p:sldId id="262" r:id="rId8"/>
    <p:sldId id="259" r:id="rId9"/>
    <p:sldId id="274" r:id="rId10"/>
    <p:sldId id="276" r:id="rId11"/>
    <p:sldId id="265" r:id="rId12"/>
    <p:sldId id="267" r:id="rId13"/>
    <p:sldId id="268" r:id="rId14"/>
    <p:sldId id="270" r:id="rId15"/>
    <p:sldId id="277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33CC"/>
    <a:srgbClr val="009900"/>
    <a:srgbClr val="660066"/>
    <a:srgbClr val="FF9900"/>
    <a:srgbClr val="66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6CBAD2-C85F-441A-8659-174CB4C4B4F3}" type="doc">
      <dgm:prSet loTypeId="urn:microsoft.com/office/officeart/2005/8/layout/orgChart1" loCatId="hierarchy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80E445DE-0C36-4A53-A80A-68F40684A186}">
      <dgm:prSet phldrT="[Текст]"/>
      <dgm:spPr/>
      <dgm:t>
        <a:bodyPr/>
        <a:lstStyle/>
        <a:p>
          <a:r>
            <a:rPr lang="ru-RU" dirty="0" smtClean="0"/>
            <a:t>Типы опыления</a:t>
          </a:r>
          <a:endParaRPr lang="uk-UA" dirty="0"/>
        </a:p>
      </dgm:t>
    </dgm:pt>
    <dgm:pt modelId="{97EC67DC-9743-4155-98E8-3A2D89AFB3B8}" type="parTrans" cxnId="{1B003708-83DF-423F-A93F-B211BE778E06}">
      <dgm:prSet/>
      <dgm:spPr/>
      <dgm:t>
        <a:bodyPr/>
        <a:lstStyle/>
        <a:p>
          <a:endParaRPr lang="uk-UA"/>
        </a:p>
      </dgm:t>
    </dgm:pt>
    <dgm:pt modelId="{9C393EC3-3FE2-4460-A2A1-BC0B7772FB83}" type="sibTrans" cxnId="{1B003708-83DF-423F-A93F-B211BE778E06}">
      <dgm:prSet/>
      <dgm:spPr/>
      <dgm:t>
        <a:bodyPr/>
        <a:lstStyle/>
        <a:p>
          <a:endParaRPr lang="uk-UA"/>
        </a:p>
      </dgm:t>
    </dgm:pt>
    <dgm:pt modelId="{C68960D6-AFDD-4EC7-B9E4-98ABA8D936E1}">
      <dgm:prSet phldrT="[Текст]"/>
      <dgm:spPr>
        <a:solidFill>
          <a:srgbClr val="0033CC"/>
        </a:solidFill>
      </dgm:spPr>
      <dgm:t>
        <a:bodyPr/>
        <a:lstStyle/>
        <a:p>
          <a:r>
            <a:rPr lang="ru-RU" dirty="0" smtClean="0"/>
            <a:t>Самоопыление </a:t>
          </a:r>
          <a:endParaRPr lang="uk-UA" dirty="0"/>
        </a:p>
      </dgm:t>
    </dgm:pt>
    <dgm:pt modelId="{12947C69-63B3-49C5-9875-430060E73D05}" type="parTrans" cxnId="{6DEDDCD2-2C9D-4448-9EA2-A0908349A361}">
      <dgm:prSet/>
      <dgm:spPr/>
      <dgm:t>
        <a:bodyPr/>
        <a:lstStyle/>
        <a:p>
          <a:endParaRPr lang="uk-UA"/>
        </a:p>
      </dgm:t>
    </dgm:pt>
    <dgm:pt modelId="{59BECA72-266D-402B-A701-12465548AE3A}" type="sibTrans" cxnId="{6DEDDCD2-2C9D-4448-9EA2-A0908349A361}">
      <dgm:prSet/>
      <dgm:spPr/>
      <dgm:t>
        <a:bodyPr/>
        <a:lstStyle/>
        <a:p>
          <a:endParaRPr lang="uk-UA"/>
        </a:p>
      </dgm:t>
    </dgm:pt>
    <dgm:pt modelId="{EB35FC24-5E4B-46EB-82D4-908FFD2EE5D2}">
      <dgm:prSet phldrT="[Текст]"/>
      <dgm:spPr>
        <a:solidFill>
          <a:srgbClr val="660066"/>
        </a:solidFill>
      </dgm:spPr>
      <dgm:t>
        <a:bodyPr/>
        <a:lstStyle/>
        <a:p>
          <a:r>
            <a:rPr lang="ru-RU" dirty="0" smtClean="0"/>
            <a:t>Перекрестное опыление</a:t>
          </a:r>
          <a:endParaRPr lang="uk-UA" dirty="0"/>
        </a:p>
      </dgm:t>
    </dgm:pt>
    <dgm:pt modelId="{8265495C-7C59-47CA-BC68-997D710D7ED8}" type="parTrans" cxnId="{8D2E3683-D298-44C0-914B-8B9B82E598A3}">
      <dgm:prSet/>
      <dgm:spPr/>
      <dgm:t>
        <a:bodyPr/>
        <a:lstStyle/>
        <a:p>
          <a:endParaRPr lang="uk-UA"/>
        </a:p>
      </dgm:t>
    </dgm:pt>
    <dgm:pt modelId="{5350E20C-CFA0-4765-A09F-59EF6B40FDCC}" type="sibTrans" cxnId="{8D2E3683-D298-44C0-914B-8B9B82E598A3}">
      <dgm:prSet/>
      <dgm:spPr/>
      <dgm:t>
        <a:bodyPr/>
        <a:lstStyle/>
        <a:p>
          <a:endParaRPr lang="uk-UA"/>
        </a:p>
      </dgm:t>
    </dgm:pt>
    <dgm:pt modelId="{14833179-977E-4223-B2A2-7FE72BB26BE9}" type="pres">
      <dgm:prSet presAssocID="{ED6CBAD2-C85F-441A-8659-174CB4C4B4F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D505EE8-A8B8-483B-AB05-391E2047DD18}" type="pres">
      <dgm:prSet presAssocID="{80E445DE-0C36-4A53-A80A-68F40684A186}" presName="hierRoot1" presStyleCnt="0">
        <dgm:presLayoutVars>
          <dgm:hierBranch val="init"/>
        </dgm:presLayoutVars>
      </dgm:prSet>
      <dgm:spPr/>
    </dgm:pt>
    <dgm:pt modelId="{9257BC1F-E651-4DD7-96D3-FF09C3496486}" type="pres">
      <dgm:prSet presAssocID="{80E445DE-0C36-4A53-A80A-68F40684A186}" presName="rootComposite1" presStyleCnt="0"/>
      <dgm:spPr/>
    </dgm:pt>
    <dgm:pt modelId="{9E02AC45-DFF6-49FF-B526-B05A18597D0C}" type="pres">
      <dgm:prSet presAssocID="{80E445DE-0C36-4A53-A80A-68F40684A18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39AC72-CD85-4ECB-BC6E-466ECDB0D598}" type="pres">
      <dgm:prSet presAssocID="{80E445DE-0C36-4A53-A80A-68F40684A18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F7E3BBA-90A0-4FCD-8BF5-50179EDB1C80}" type="pres">
      <dgm:prSet presAssocID="{80E445DE-0C36-4A53-A80A-68F40684A186}" presName="hierChild2" presStyleCnt="0"/>
      <dgm:spPr/>
    </dgm:pt>
    <dgm:pt modelId="{FE6D5B99-7CD9-4E03-AAB8-23BA4F589A54}" type="pres">
      <dgm:prSet presAssocID="{12947C69-63B3-49C5-9875-430060E73D05}" presName="Name37" presStyleLbl="parChTrans1D2" presStyleIdx="0" presStyleCnt="2"/>
      <dgm:spPr/>
      <dgm:t>
        <a:bodyPr/>
        <a:lstStyle/>
        <a:p>
          <a:endParaRPr lang="ru-RU"/>
        </a:p>
      </dgm:t>
    </dgm:pt>
    <dgm:pt modelId="{6DADE00C-2D0D-4934-B146-12EE474DCE2A}" type="pres">
      <dgm:prSet presAssocID="{C68960D6-AFDD-4EC7-B9E4-98ABA8D936E1}" presName="hierRoot2" presStyleCnt="0">
        <dgm:presLayoutVars>
          <dgm:hierBranch val="init"/>
        </dgm:presLayoutVars>
      </dgm:prSet>
      <dgm:spPr/>
    </dgm:pt>
    <dgm:pt modelId="{80DDC9A3-C637-48FB-BB41-B309FEF30911}" type="pres">
      <dgm:prSet presAssocID="{C68960D6-AFDD-4EC7-B9E4-98ABA8D936E1}" presName="rootComposite" presStyleCnt="0"/>
      <dgm:spPr/>
    </dgm:pt>
    <dgm:pt modelId="{383DCD08-3075-41CB-9C48-6A394BE69D62}" type="pres">
      <dgm:prSet presAssocID="{C68960D6-AFDD-4EC7-B9E4-98ABA8D936E1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74CDED-B6BD-4E4D-B3FC-DAFD93D44A8C}" type="pres">
      <dgm:prSet presAssocID="{C68960D6-AFDD-4EC7-B9E4-98ABA8D936E1}" presName="rootConnector" presStyleLbl="node2" presStyleIdx="0" presStyleCnt="2"/>
      <dgm:spPr/>
      <dgm:t>
        <a:bodyPr/>
        <a:lstStyle/>
        <a:p>
          <a:endParaRPr lang="ru-RU"/>
        </a:p>
      </dgm:t>
    </dgm:pt>
    <dgm:pt modelId="{91ABEA95-BCF6-4515-9938-2466D2D4A955}" type="pres">
      <dgm:prSet presAssocID="{C68960D6-AFDD-4EC7-B9E4-98ABA8D936E1}" presName="hierChild4" presStyleCnt="0"/>
      <dgm:spPr/>
    </dgm:pt>
    <dgm:pt modelId="{AE89FBD2-7733-4713-B13F-B45049B68BAF}" type="pres">
      <dgm:prSet presAssocID="{C68960D6-AFDD-4EC7-B9E4-98ABA8D936E1}" presName="hierChild5" presStyleCnt="0"/>
      <dgm:spPr/>
    </dgm:pt>
    <dgm:pt modelId="{1C81DC90-67BF-401D-A225-59541FFE47CE}" type="pres">
      <dgm:prSet presAssocID="{8265495C-7C59-47CA-BC68-997D710D7ED8}" presName="Name37" presStyleLbl="parChTrans1D2" presStyleIdx="1" presStyleCnt="2"/>
      <dgm:spPr/>
      <dgm:t>
        <a:bodyPr/>
        <a:lstStyle/>
        <a:p>
          <a:endParaRPr lang="ru-RU"/>
        </a:p>
      </dgm:t>
    </dgm:pt>
    <dgm:pt modelId="{D721B157-8FC5-48E7-A948-A34FCE673D63}" type="pres">
      <dgm:prSet presAssocID="{EB35FC24-5E4B-46EB-82D4-908FFD2EE5D2}" presName="hierRoot2" presStyleCnt="0">
        <dgm:presLayoutVars>
          <dgm:hierBranch val="init"/>
        </dgm:presLayoutVars>
      </dgm:prSet>
      <dgm:spPr/>
    </dgm:pt>
    <dgm:pt modelId="{1E5663CD-ACCA-4DD8-97EB-4EA38658FAA7}" type="pres">
      <dgm:prSet presAssocID="{EB35FC24-5E4B-46EB-82D4-908FFD2EE5D2}" presName="rootComposite" presStyleCnt="0"/>
      <dgm:spPr/>
    </dgm:pt>
    <dgm:pt modelId="{9AD33A42-D649-4A4E-ADAB-E7B3A6140DD3}" type="pres">
      <dgm:prSet presAssocID="{EB35FC24-5E4B-46EB-82D4-908FFD2EE5D2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EF69CC-6A58-417D-B47C-CB9C2A502575}" type="pres">
      <dgm:prSet presAssocID="{EB35FC24-5E4B-46EB-82D4-908FFD2EE5D2}" presName="rootConnector" presStyleLbl="node2" presStyleIdx="1" presStyleCnt="2"/>
      <dgm:spPr/>
      <dgm:t>
        <a:bodyPr/>
        <a:lstStyle/>
        <a:p>
          <a:endParaRPr lang="ru-RU"/>
        </a:p>
      </dgm:t>
    </dgm:pt>
    <dgm:pt modelId="{5AD800F8-58DC-4766-9708-4177C988BAF3}" type="pres">
      <dgm:prSet presAssocID="{EB35FC24-5E4B-46EB-82D4-908FFD2EE5D2}" presName="hierChild4" presStyleCnt="0"/>
      <dgm:spPr/>
    </dgm:pt>
    <dgm:pt modelId="{4ED2B297-0AE7-4293-AD8D-A94A50DE6DF8}" type="pres">
      <dgm:prSet presAssocID="{EB35FC24-5E4B-46EB-82D4-908FFD2EE5D2}" presName="hierChild5" presStyleCnt="0"/>
      <dgm:spPr/>
    </dgm:pt>
    <dgm:pt modelId="{B89BF68B-ED19-417A-8A9F-A4F4B309054D}" type="pres">
      <dgm:prSet presAssocID="{80E445DE-0C36-4A53-A80A-68F40684A186}" presName="hierChild3" presStyleCnt="0"/>
      <dgm:spPr/>
    </dgm:pt>
  </dgm:ptLst>
  <dgm:cxnLst>
    <dgm:cxn modelId="{F58573A5-FFBF-440B-A22A-7AAC468A8D6A}" type="presOf" srcId="{12947C69-63B3-49C5-9875-430060E73D05}" destId="{FE6D5B99-7CD9-4E03-AAB8-23BA4F589A54}" srcOrd="0" destOrd="0" presId="urn:microsoft.com/office/officeart/2005/8/layout/orgChart1"/>
    <dgm:cxn modelId="{1B003708-83DF-423F-A93F-B211BE778E06}" srcId="{ED6CBAD2-C85F-441A-8659-174CB4C4B4F3}" destId="{80E445DE-0C36-4A53-A80A-68F40684A186}" srcOrd="0" destOrd="0" parTransId="{97EC67DC-9743-4155-98E8-3A2D89AFB3B8}" sibTransId="{9C393EC3-3FE2-4460-A2A1-BC0B7772FB83}"/>
    <dgm:cxn modelId="{C93C139A-B627-4E55-9A80-E06D2829EF5B}" type="presOf" srcId="{ED6CBAD2-C85F-441A-8659-174CB4C4B4F3}" destId="{14833179-977E-4223-B2A2-7FE72BB26BE9}" srcOrd="0" destOrd="0" presId="urn:microsoft.com/office/officeart/2005/8/layout/orgChart1"/>
    <dgm:cxn modelId="{6CCAE209-A3AE-48C8-AC49-627E83D707DC}" type="presOf" srcId="{80E445DE-0C36-4A53-A80A-68F40684A186}" destId="{1D39AC72-CD85-4ECB-BC6E-466ECDB0D598}" srcOrd="1" destOrd="0" presId="urn:microsoft.com/office/officeart/2005/8/layout/orgChart1"/>
    <dgm:cxn modelId="{4BD9A729-3E70-438C-96C9-F02AFE21E9B9}" type="presOf" srcId="{EB35FC24-5E4B-46EB-82D4-908FFD2EE5D2}" destId="{A0EF69CC-6A58-417D-B47C-CB9C2A502575}" srcOrd="1" destOrd="0" presId="urn:microsoft.com/office/officeart/2005/8/layout/orgChart1"/>
    <dgm:cxn modelId="{01FAF3CA-34CB-4BB6-8A11-828815828F8F}" type="presOf" srcId="{C68960D6-AFDD-4EC7-B9E4-98ABA8D936E1}" destId="{E874CDED-B6BD-4E4D-B3FC-DAFD93D44A8C}" srcOrd="1" destOrd="0" presId="urn:microsoft.com/office/officeart/2005/8/layout/orgChart1"/>
    <dgm:cxn modelId="{6DEDDCD2-2C9D-4448-9EA2-A0908349A361}" srcId="{80E445DE-0C36-4A53-A80A-68F40684A186}" destId="{C68960D6-AFDD-4EC7-B9E4-98ABA8D936E1}" srcOrd="0" destOrd="0" parTransId="{12947C69-63B3-49C5-9875-430060E73D05}" sibTransId="{59BECA72-266D-402B-A701-12465548AE3A}"/>
    <dgm:cxn modelId="{5CF963FD-A9D8-405B-B88C-18C2317266C9}" type="presOf" srcId="{EB35FC24-5E4B-46EB-82D4-908FFD2EE5D2}" destId="{9AD33A42-D649-4A4E-ADAB-E7B3A6140DD3}" srcOrd="0" destOrd="0" presId="urn:microsoft.com/office/officeart/2005/8/layout/orgChart1"/>
    <dgm:cxn modelId="{8D2E3683-D298-44C0-914B-8B9B82E598A3}" srcId="{80E445DE-0C36-4A53-A80A-68F40684A186}" destId="{EB35FC24-5E4B-46EB-82D4-908FFD2EE5D2}" srcOrd="1" destOrd="0" parTransId="{8265495C-7C59-47CA-BC68-997D710D7ED8}" sibTransId="{5350E20C-CFA0-4765-A09F-59EF6B40FDCC}"/>
    <dgm:cxn modelId="{05A4ABA5-45EC-4825-9F2A-8EC4DE15DE77}" type="presOf" srcId="{80E445DE-0C36-4A53-A80A-68F40684A186}" destId="{9E02AC45-DFF6-49FF-B526-B05A18597D0C}" srcOrd="0" destOrd="0" presId="urn:microsoft.com/office/officeart/2005/8/layout/orgChart1"/>
    <dgm:cxn modelId="{5144E1E0-F133-45D3-A4B8-D505DCE4F7BF}" type="presOf" srcId="{C68960D6-AFDD-4EC7-B9E4-98ABA8D936E1}" destId="{383DCD08-3075-41CB-9C48-6A394BE69D62}" srcOrd="0" destOrd="0" presId="urn:microsoft.com/office/officeart/2005/8/layout/orgChart1"/>
    <dgm:cxn modelId="{9E0ADD76-4A99-4F9B-9F21-9AB3A199853F}" type="presOf" srcId="{8265495C-7C59-47CA-BC68-997D710D7ED8}" destId="{1C81DC90-67BF-401D-A225-59541FFE47CE}" srcOrd="0" destOrd="0" presId="urn:microsoft.com/office/officeart/2005/8/layout/orgChart1"/>
    <dgm:cxn modelId="{64C1363B-03CE-4076-866B-D9C0616737BB}" type="presParOf" srcId="{14833179-977E-4223-B2A2-7FE72BB26BE9}" destId="{CD505EE8-A8B8-483B-AB05-391E2047DD18}" srcOrd="0" destOrd="0" presId="urn:microsoft.com/office/officeart/2005/8/layout/orgChart1"/>
    <dgm:cxn modelId="{874BA169-C638-464E-B669-3AED51F14BD5}" type="presParOf" srcId="{CD505EE8-A8B8-483B-AB05-391E2047DD18}" destId="{9257BC1F-E651-4DD7-96D3-FF09C3496486}" srcOrd="0" destOrd="0" presId="urn:microsoft.com/office/officeart/2005/8/layout/orgChart1"/>
    <dgm:cxn modelId="{D32366F4-D72B-45CB-B1A4-F32749943D78}" type="presParOf" srcId="{9257BC1F-E651-4DD7-96D3-FF09C3496486}" destId="{9E02AC45-DFF6-49FF-B526-B05A18597D0C}" srcOrd="0" destOrd="0" presId="urn:microsoft.com/office/officeart/2005/8/layout/orgChart1"/>
    <dgm:cxn modelId="{C13B9852-5DD2-424B-BD75-1DEDB31FA8C4}" type="presParOf" srcId="{9257BC1F-E651-4DD7-96D3-FF09C3496486}" destId="{1D39AC72-CD85-4ECB-BC6E-466ECDB0D598}" srcOrd="1" destOrd="0" presId="urn:microsoft.com/office/officeart/2005/8/layout/orgChart1"/>
    <dgm:cxn modelId="{9969B388-374C-49F0-A899-99AE64FD1220}" type="presParOf" srcId="{CD505EE8-A8B8-483B-AB05-391E2047DD18}" destId="{6F7E3BBA-90A0-4FCD-8BF5-50179EDB1C80}" srcOrd="1" destOrd="0" presId="urn:microsoft.com/office/officeart/2005/8/layout/orgChart1"/>
    <dgm:cxn modelId="{D4C656BE-A5E9-46CA-ACFE-361DDE4D3E70}" type="presParOf" srcId="{6F7E3BBA-90A0-4FCD-8BF5-50179EDB1C80}" destId="{FE6D5B99-7CD9-4E03-AAB8-23BA4F589A54}" srcOrd="0" destOrd="0" presId="urn:microsoft.com/office/officeart/2005/8/layout/orgChart1"/>
    <dgm:cxn modelId="{402007F4-45B8-43A4-A69E-828A574A7849}" type="presParOf" srcId="{6F7E3BBA-90A0-4FCD-8BF5-50179EDB1C80}" destId="{6DADE00C-2D0D-4934-B146-12EE474DCE2A}" srcOrd="1" destOrd="0" presId="urn:microsoft.com/office/officeart/2005/8/layout/orgChart1"/>
    <dgm:cxn modelId="{79A26794-407B-4F68-8395-E8AD400F8AB9}" type="presParOf" srcId="{6DADE00C-2D0D-4934-B146-12EE474DCE2A}" destId="{80DDC9A3-C637-48FB-BB41-B309FEF30911}" srcOrd="0" destOrd="0" presId="urn:microsoft.com/office/officeart/2005/8/layout/orgChart1"/>
    <dgm:cxn modelId="{0A8ACA5F-2D9C-4F40-AC80-E13428BE5BCE}" type="presParOf" srcId="{80DDC9A3-C637-48FB-BB41-B309FEF30911}" destId="{383DCD08-3075-41CB-9C48-6A394BE69D62}" srcOrd="0" destOrd="0" presId="urn:microsoft.com/office/officeart/2005/8/layout/orgChart1"/>
    <dgm:cxn modelId="{7174CC66-4062-4865-83ED-F254631EB6AE}" type="presParOf" srcId="{80DDC9A3-C637-48FB-BB41-B309FEF30911}" destId="{E874CDED-B6BD-4E4D-B3FC-DAFD93D44A8C}" srcOrd="1" destOrd="0" presId="urn:microsoft.com/office/officeart/2005/8/layout/orgChart1"/>
    <dgm:cxn modelId="{F825A98E-9D6D-4CB2-9A10-22A17888BE35}" type="presParOf" srcId="{6DADE00C-2D0D-4934-B146-12EE474DCE2A}" destId="{91ABEA95-BCF6-4515-9938-2466D2D4A955}" srcOrd="1" destOrd="0" presId="urn:microsoft.com/office/officeart/2005/8/layout/orgChart1"/>
    <dgm:cxn modelId="{62AC8967-9F69-4F00-A02D-8D4A809051B5}" type="presParOf" srcId="{6DADE00C-2D0D-4934-B146-12EE474DCE2A}" destId="{AE89FBD2-7733-4713-B13F-B45049B68BAF}" srcOrd="2" destOrd="0" presId="urn:microsoft.com/office/officeart/2005/8/layout/orgChart1"/>
    <dgm:cxn modelId="{148A173C-9E4B-4530-960C-2A3499785DED}" type="presParOf" srcId="{6F7E3BBA-90A0-4FCD-8BF5-50179EDB1C80}" destId="{1C81DC90-67BF-401D-A225-59541FFE47CE}" srcOrd="2" destOrd="0" presId="urn:microsoft.com/office/officeart/2005/8/layout/orgChart1"/>
    <dgm:cxn modelId="{08F0D913-FF16-453F-B769-C8DFAD599E07}" type="presParOf" srcId="{6F7E3BBA-90A0-4FCD-8BF5-50179EDB1C80}" destId="{D721B157-8FC5-48E7-A948-A34FCE673D63}" srcOrd="3" destOrd="0" presId="urn:microsoft.com/office/officeart/2005/8/layout/orgChart1"/>
    <dgm:cxn modelId="{362F1980-E8F5-4113-97B9-D56A7565B39E}" type="presParOf" srcId="{D721B157-8FC5-48E7-A948-A34FCE673D63}" destId="{1E5663CD-ACCA-4DD8-97EB-4EA38658FAA7}" srcOrd="0" destOrd="0" presId="urn:microsoft.com/office/officeart/2005/8/layout/orgChart1"/>
    <dgm:cxn modelId="{E9A8995C-0D37-48F8-8106-EA04A239BB6B}" type="presParOf" srcId="{1E5663CD-ACCA-4DD8-97EB-4EA38658FAA7}" destId="{9AD33A42-D649-4A4E-ADAB-E7B3A6140DD3}" srcOrd="0" destOrd="0" presId="urn:microsoft.com/office/officeart/2005/8/layout/orgChart1"/>
    <dgm:cxn modelId="{2AEEC5C5-5179-4BDA-940A-94E2F1C185E5}" type="presParOf" srcId="{1E5663CD-ACCA-4DD8-97EB-4EA38658FAA7}" destId="{A0EF69CC-6A58-417D-B47C-CB9C2A502575}" srcOrd="1" destOrd="0" presId="urn:microsoft.com/office/officeart/2005/8/layout/orgChart1"/>
    <dgm:cxn modelId="{E51A2DFE-1AB2-4B8D-8ED7-C31023075B41}" type="presParOf" srcId="{D721B157-8FC5-48E7-A948-A34FCE673D63}" destId="{5AD800F8-58DC-4766-9708-4177C988BAF3}" srcOrd="1" destOrd="0" presId="urn:microsoft.com/office/officeart/2005/8/layout/orgChart1"/>
    <dgm:cxn modelId="{70BBA3A1-2273-437F-BCDE-43D6B74A78FA}" type="presParOf" srcId="{D721B157-8FC5-48E7-A948-A34FCE673D63}" destId="{4ED2B297-0AE7-4293-AD8D-A94A50DE6DF8}" srcOrd="2" destOrd="0" presId="urn:microsoft.com/office/officeart/2005/8/layout/orgChart1"/>
    <dgm:cxn modelId="{D41F28E9-222E-473C-9B13-92C8ABC3E057}" type="presParOf" srcId="{CD505EE8-A8B8-483B-AB05-391E2047DD18}" destId="{B89BF68B-ED19-417A-8A9F-A4F4B309054D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5E4EB0-87F7-4746-BD00-66CEBE6ACD89}" type="doc">
      <dgm:prSet loTypeId="urn:microsoft.com/office/officeart/2005/8/layout/cycle5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6F99F58-C858-4355-9CEA-6BEE9266858F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Способы перекрестного опыления </a:t>
          </a:r>
          <a:endParaRPr lang="uk-UA" sz="3200" b="1" dirty="0">
            <a:latin typeface="Times New Roman" pitchFamily="18" charset="0"/>
            <a:cs typeface="Times New Roman" pitchFamily="18" charset="0"/>
          </a:endParaRPr>
        </a:p>
      </dgm:t>
    </dgm:pt>
    <dgm:pt modelId="{333BA90A-ACB6-40FE-8D07-3785E0960C6F}" type="parTrans" cxnId="{38FD64C1-CBAD-4CFA-902D-9382E4176BEC}">
      <dgm:prSet/>
      <dgm:spPr/>
      <dgm:t>
        <a:bodyPr/>
        <a:lstStyle/>
        <a:p>
          <a:endParaRPr lang="uk-UA"/>
        </a:p>
      </dgm:t>
    </dgm:pt>
    <dgm:pt modelId="{4F02AA29-F34E-4699-975E-02ACE0BF14F5}" type="sibTrans" cxnId="{38FD64C1-CBAD-4CFA-902D-9382E4176BEC}">
      <dgm:prSet/>
      <dgm:spPr/>
      <dgm:t>
        <a:bodyPr/>
        <a:lstStyle/>
        <a:p>
          <a:endParaRPr lang="uk-UA"/>
        </a:p>
      </dgm:t>
    </dgm:pt>
    <dgm:pt modelId="{C2E210B0-D20D-47E9-9FBD-313BF50D0C10}">
      <dgm:prSet phldrT="[Текст]" custT="1"/>
      <dgm:spPr>
        <a:solidFill>
          <a:srgbClr val="009900"/>
        </a:solidFill>
      </dgm:spPr>
      <dgm:t>
        <a:bodyPr/>
        <a:lstStyle/>
        <a:p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ветром</a:t>
          </a:r>
          <a:endParaRPr lang="uk-UA" sz="3200" b="1" dirty="0">
            <a:latin typeface="Times New Roman" pitchFamily="18" charset="0"/>
            <a:cs typeface="Times New Roman" pitchFamily="18" charset="0"/>
          </a:endParaRPr>
        </a:p>
      </dgm:t>
    </dgm:pt>
    <dgm:pt modelId="{2D05E95D-AF13-4744-A865-8829E1EF6B48}" type="parTrans" cxnId="{1619F7B4-356E-40F9-B661-3E7537F4BBF9}">
      <dgm:prSet/>
      <dgm:spPr/>
      <dgm:t>
        <a:bodyPr/>
        <a:lstStyle/>
        <a:p>
          <a:endParaRPr lang="uk-UA"/>
        </a:p>
      </dgm:t>
    </dgm:pt>
    <dgm:pt modelId="{10580A3D-A90A-48B3-BBAC-F31D90A03AC1}" type="sibTrans" cxnId="{1619F7B4-356E-40F9-B661-3E7537F4BBF9}">
      <dgm:prSet/>
      <dgm:spPr/>
      <dgm:t>
        <a:bodyPr/>
        <a:lstStyle/>
        <a:p>
          <a:endParaRPr lang="uk-UA"/>
        </a:p>
      </dgm:t>
    </dgm:pt>
    <dgm:pt modelId="{8F38DFE1-1CB9-4780-B4D3-0388B420A9AF}">
      <dgm:prSet phldrT="[Текст]" custT="1"/>
      <dgm:spPr>
        <a:solidFill>
          <a:srgbClr val="CC3300"/>
        </a:solidFill>
      </dgm:spPr>
      <dgm:t>
        <a:bodyPr/>
        <a:lstStyle/>
        <a:p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водой</a:t>
          </a:r>
          <a:endParaRPr lang="uk-UA" sz="3200" b="1" dirty="0">
            <a:latin typeface="Times New Roman" pitchFamily="18" charset="0"/>
            <a:cs typeface="Times New Roman" pitchFamily="18" charset="0"/>
          </a:endParaRPr>
        </a:p>
      </dgm:t>
    </dgm:pt>
    <dgm:pt modelId="{FCCA7F3C-2328-4A49-8ED1-8C600E41CADA}" type="parTrans" cxnId="{0706A514-AD6E-4929-B226-550FB8B0AC63}">
      <dgm:prSet/>
      <dgm:spPr/>
      <dgm:t>
        <a:bodyPr/>
        <a:lstStyle/>
        <a:p>
          <a:endParaRPr lang="uk-UA"/>
        </a:p>
      </dgm:t>
    </dgm:pt>
    <dgm:pt modelId="{8900DFCF-3346-4346-803A-F8633018C2BD}" type="sibTrans" cxnId="{0706A514-AD6E-4929-B226-550FB8B0AC63}">
      <dgm:prSet/>
      <dgm:spPr/>
      <dgm:t>
        <a:bodyPr/>
        <a:lstStyle/>
        <a:p>
          <a:endParaRPr lang="uk-UA"/>
        </a:p>
      </dgm:t>
    </dgm:pt>
    <dgm:pt modelId="{55A6FE42-0C66-416C-9F8A-FEAE2C1F5B53}">
      <dgm:prSet phldrT="[Текст]" custT="1"/>
      <dgm:spPr>
        <a:solidFill>
          <a:srgbClr val="0033CC"/>
        </a:solidFill>
      </dgm:spPr>
      <dgm:t>
        <a:bodyPr/>
        <a:lstStyle/>
        <a:p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птицами</a:t>
          </a:r>
          <a:endParaRPr lang="uk-UA" sz="3200" b="1" dirty="0">
            <a:latin typeface="Times New Roman" pitchFamily="18" charset="0"/>
            <a:cs typeface="Times New Roman" pitchFamily="18" charset="0"/>
          </a:endParaRPr>
        </a:p>
      </dgm:t>
    </dgm:pt>
    <dgm:pt modelId="{B7981119-35ED-4F53-8D20-E5617BF7C321}" type="parTrans" cxnId="{046B3735-BC24-4266-A456-DCD6541CBABF}">
      <dgm:prSet/>
      <dgm:spPr/>
      <dgm:t>
        <a:bodyPr/>
        <a:lstStyle/>
        <a:p>
          <a:endParaRPr lang="uk-UA"/>
        </a:p>
      </dgm:t>
    </dgm:pt>
    <dgm:pt modelId="{A6D321B3-D707-4F44-9503-80EADBE8E400}" type="sibTrans" cxnId="{046B3735-BC24-4266-A456-DCD6541CBABF}">
      <dgm:prSet/>
      <dgm:spPr/>
      <dgm:t>
        <a:bodyPr/>
        <a:lstStyle/>
        <a:p>
          <a:endParaRPr lang="uk-UA"/>
        </a:p>
      </dgm:t>
    </dgm:pt>
    <dgm:pt modelId="{07537B80-815F-4DEB-8F0E-C030375D9CDE}">
      <dgm:prSet phldrT="[Текст]" custT="1"/>
      <dgm:spPr>
        <a:solidFill>
          <a:srgbClr val="660066"/>
        </a:solidFill>
      </dgm:spPr>
      <dgm:t>
        <a:bodyPr/>
        <a:lstStyle/>
        <a:p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насекомыми</a:t>
          </a:r>
          <a:endParaRPr lang="uk-UA" sz="3200" b="1" dirty="0">
            <a:latin typeface="Times New Roman" pitchFamily="18" charset="0"/>
            <a:cs typeface="Times New Roman" pitchFamily="18" charset="0"/>
          </a:endParaRPr>
        </a:p>
      </dgm:t>
    </dgm:pt>
    <dgm:pt modelId="{5ED82DA1-6964-4D48-9106-275049C35D2C}" type="parTrans" cxnId="{63A11794-FA25-4CB8-BD0D-7C572EB727E0}">
      <dgm:prSet/>
      <dgm:spPr/>
      <dgm:t>
        <a:bodyPr/>
        <a:lstStyle/>
        <a:p>
          <a:endParaRPr lang="uk-UA"/>
        </a:p>
      </dgm:t>
    </dgm:pt>
    <dgm:pt modelId="{60BD0343-8FA5-4B85-9029-1CB8DEFB78D8}" type="sibTrans" cxnId="{63A11794-FA25-4CB8-BD0D-7C572EB727E0}">
      <dgm:prSet/>
      <dgm:spPr/>
      <dgm:t>
        <a:bodyPr/>
        <a:lstStyle/>
        <a:p>
          <a:endParaRPr lang="uk-UA"/>
        </a:p>
      </dgm:t>
    </dgm:pt>
    <dgm:pt modelId="{17967635-2228-4764-9B49-56B4C615D4CD}" type="pres">
      <dgm:prSet presAssocID="{8D5E4EB0-87F7-4746-BD00-66CEBE6ACD8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DE681B-724E-4008-AF8D-560390C2500F}" type="pres">
      <dgm:prSet presAssocID="{B6F99F58-C858-4355-9CEA-6BEE9266858F}" presName="node" presStyleLbl="node1" presStyleIdx="0" presStyleCnt="5" custScaleX="153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5BB849-5911-4D8E-82F4-78329A137731}" type="pres">
      <dgm:prSet presAssocID="{B6F99F58-C858-4355-9CEA-6BEE9266858F}" presName="spNode" presStyleCnt="0"/>
      <dgm:spPr/>
    </dgm:pt>
    <dgm:pt modelId="{A6E54A8E-E4A2-463F-BA95-1CB34DD3C248}" type="pres">
      <dgm:prSet presAssocID="{4F02AA29-F34E-4699-975E-02ACE0BF14F5}" presName="sibTrans" presStyleLbl="sibTrans1D1" presStyleIdx="0" presStyleCnt="5"/>
      <dgm:spPr/>
      <dgm:t>
        <a:bodyPr/>
        <a:lstStyle/>
        <a:p>
          <a:endParaRPr lang="ru-RU"/>
        </a:p>
      </dgm:t>
    </dgm:pt>
    <dgm:pt modelId="{820BA636-D529-445A-A43E-7E42AA58B98C}" type="pres">
      <dgm:prSet presAssocID="{C2E210B0-D20D-47E9-9FBD-313BF50D0C10}" presName="node" presStyleLbl="node1" presStyleIdx="1" presStyleCnt="5" custScaleX="15315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3234B0D-C926-4799-B321-0D919B2692A8}" type="pres">
      <dgm:prSet presAssocID="{C2E210B0-D20D-47E9-9FBD-313BF50D0C10}" presName="spNode" presStyleCnt="0"/>
      <dgm:spPr/>
    </dgm:pt>
    <dgm:pt modelId="{3D62C5C9-9FDD-4DDA-A012-0441870B44C0}" type="pres">
      <dgm:prSet presAssocID="{10580A3D-A90A-48B3-BBAC-F31D90A03AC1}" presName="sibTrans" presStyleLbl="sibTrans1D1" presStyleIdx="1" presStyleCnt="5"/>
      <dgm:spPr/>
      <dgm:t>
        <a:bodyPr/>
        <a:lstStyle/>
        <a:p>
          <a:endParaRPr lang="ru-RU"/>
        </a:p>
      </dgm:t>
    </dgm:pt>
    <dgm:pt modelId="{CE582541-0CA6-4F99-9EA4-26AB6362B408}" type="pres">
      <dgm:prSet presAssocID="{8F38DFE1-1CB9-4780-B4D3-0388B420A9AF}" presName="node" presStyleLbl="node1" presStyleIdx="2" presStyleCnt="5" custScaleX="153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7FB283-CE91-45B1-9558-E24E8632A819}" type="pres">
      <dgm:prSet presAssocID="{8F38DFE1-1CB9-4780-B4D3-0388B420A9AF}" presName="spNode" presStyleCnt="0"/>
      <dgm:spPr/>
    </dgm:pt>
    <dgm:pt modelId="{663566DF-E0FF-4AA2-82FB-94FE38E88142}" type="pres">
      <dgm:prSet presAssocID="{8900DFCF-3346-4346-803A-F8633018C2BD}" presName="sibTrans" presStyleLbl="sibTrans1D1" presStyleIdx="2" presStyleCnt="5"/>
      <dgm:spPr/>
      <dgm:t>
        <a:bodyPr/>
        <a:lstStyle/>
        <a:p>
          <a:endParaRPr lang="ru-RU"/>
        </a:p>
      </dgm:t>
    </dgm:pt>
    <dgm:pt modelId="{F80228F4-B469-4373-82E4-F41024C5C6DD}" type="pres">
      <dgm:prSet presAssocID="{55A6FE42-0C66-416C-9F8A-FEAE2C1F5B53}" presName="node" presStyleLbl="node1" presStyleIdx="3" presStyleCnt="5" custScaleX="153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0938DD-7177-4829-9445-693A44967A97}" type="pres">
      <dgm:prSet presAssocID="{55A6FE42-0C66-416C-9F8A-FEAE2C1F5B53}" presName="spNode" presStyleCnt="0"/>
      <dgm:spPr/>
    </dgm:pt>
    <dgm:pt modelId="{59E9C89F-9604-41C7-9348-A294B3859493}" type="pres">
      <dgm:prSet presAssocID="{A6D321B3-D707-4F44-9503-80EADBE8E400}" presName="sibTrans" presStyleLbl="sibTrans1D1" presStyleIdx="3" presStyleCnt="5"/>
      <dgm:spPr/>
      <dgm:t>
        <a:bodyPr/>
        <a:lstStyle/>
        <a:p>
          <a:endParaRPr lang="ru-RU"/>
        </a:p>
      </dgm:t>
    </dgm:pt>
    <dgm:pt modelId="{1C3A9DB0-CB21-437C-B7CE-4B221DD91BA5}" type="pres">
      <dgm:prSet presAssocID="{07537B80-815F-4DEB-8F0E-C030375D9CDE}" presName="node" presStyleLbl="node1" presStyleIdx="4" presStyleCnt="5" custScaleX="153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D599B6-8A63-4466-8E9F-F97F88D1FDBF}" type="pres">
      <dgm:prSet presAssocID="{07537B80-815F-4DEB-8F0E-C030375D9CDE}" presName="spNode" presStyleCnt="0"/>
      <dgm:spPr/>
    </dgm:pt>
    <dgm:pt modelId="{BE76FBF7-F7C5-4F3A-836C-83DEA35A1D93}" type="pres">
      <dgm:prSet presAssocID="{60BD0343-8FA5-4B85-9029-1CB8DEFB78D8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38FD64C1-CBAD-4CFA-902D-9382E4176BEC}" srcId="{8D5E4EB0-87F7-4746-BD00-66CEBE6ACD89}" destId="{B6F99F58-C858-4355-9CEA-6BEE9266858F}" srcOrd="0" destOrd="0" parTransId="{333BA90A-ACB6-40FE-8D07-3785E0960C6F}" sibTransId="{4F02AA29-F34E-4699-975E-02ACE0BF14F5}"/>
    <dgm:cxn modelId="{1ECD27F0-1ACF-402A-8B69-0FE692C742F6}" type="presOf" srcId="{B6F99F58-C858-4355-9CEA-6BEE9266858F}" destId="{88DE681B-724E-4008-AF8D-560390C2500F}" srcOrd="0" destOrd="0" presId="urn:microsoft.com/office/officeart/2005/8/layout/cycle5"/>
    <dgm:cxn modelId="{6B1C9331-CA1F-4F11-9C5E-D897735AD0F0}" type="presOf" srcId="{4F02AA29-F34E-4699-975E-02ACE0BF14F5}" destId="{A6E54A8E-E4A2-463F-BA95-1CB34DD3C248}" srcOrd="0" destOrd="0" presId="urn:microsoft.com/office/officeart/2005/8/layout/cycle5"/>
    <dgm:cxn modelId="{0706A514-AD6E-4929-B226-550FB8B0AC63}" srcId="{8D5E4EB0-87F7-4746-BD00-66CEBE6ACD89}" destId="{8F38DFE1-1CB9-4780-B4D3-0388B420A9AF}" srcOrd="2" destOrd="0" parTransId="{FCCA7F3C-2328-4A49-8ED1-8C600E41CADA}" sibTransId="{8900DFCF-3346-4346-803A-F8633018C2BD}"/>
    <dgm:cxn modelId="{4269E6AD-4EB9-4792-B5C2-5BA854697F07}" type="presOf" srcId="{55A6FE42-0C66-416C-9F8A-FEAE2C1F5B53}" destId="{F80228F4-B469-4373-82E4-F41024C5C6DD}" srcOrd="0" destOrd="0" presId="urn:microsoft.com/office/officeart/2005/8/layout/cycle5"/>
    <dgm:cxn modelId="{1619F7B4-356E-40F9-B661-3E7537F4BBF9}" srcId="{8D5E4EB0-87F7-4746-BD00-66CEBE6ACD89}" destId="{C2E210B0-D20D-47E9-9FBD-313BF50D0C10}" srcOrd="1" destOrd="0" parTransId="{2D05E95D-AF13-4744-A865-8829E1EF6B48}" sibTransId="{10580A3D-A90A-48B3-BBAC-F31D90A03AC1}"/>
    <dgm:cxn modelId="{046B3735-BC24-4266-A456-DCD6541CBABF}" srcId="{8D5E4EB0-87F7-4746-BD00-66CEBE6ACD89}" destId="{55A6FE42-0C66-416C-9F8A-FEAE2C1F5B53}" srcOrd="3" destOrd="0" parTransId="{B7981119-35ED-4F53-8D20-E5617BF7C321}" sibTransId="{A6D321B3-D707-4F44-9503-80EADBE8E400}"/>
    <dgm:cxn modelId="{2E618467-BEF3-428D-A30A-5C7823649CED}" type="presOf" srcId="{A6D321B3-D707-4F44-9503-80EADBE8E400}" destId="{59E9C89F-9604-41C7-9348-A294B3859493}" srcOrd="0" destOrd="0" presId="urn:microsoft.com/office/officeart/2005/8/layout/cycle5"/>
    <dgm:cxn modelId="{0330057D-52DB-424C-948D-8C94218ED6A2}" type="presOf" srcId="{8900DFCF-3346-4346-803A-F8633018C2BD}" destId="{663566DF-E0FF-4AA2-82FB-94FE38E88142}" srcOrd="0" destOrd="0" presId="urn:microsoft.com/office/officeart/2005/8/layout/cycle5"/>
    <dgm:cxn modelId="{63A11794-FA25-4CB8-BD0D-7C572EB727E0}" srcId="{8D5E4EB0-87F7-4746-BD00-66CEBE6ACD89}" destId="{07537B80-815F-4DEB-8F0E-C030375D9CDE}" srcOrd="4" destOrd="0" parTransId="{5ED82DA1-6964-4D48-9106-275049C35D2C}" sibTransId="{60BD0343-8FA5-4B85-9029-1CB8DEFB78D8}"/>
    <dgm:cxn modelId="{9C62FA46-2CB2-4AF8-8CEC-42E04C0B9725}" type="presOf" srcId="{10580A3D-A90A-48B3-BBAC-F31D90A03AC1}" destId="{3D62C5C9-9FDD-4DDA-A012-0441870B44C0}" srcOrd="0" destOrd="0" presId="urn:microsoft.com/office/officeart/2005/8/layout/cycle5"/>
    <dgm:cxn modelId="{5F5BD663-15CF-4148-9328-F29DD4C38BCC}" type="presOf" srcId="{8F38DFE1-1CB9-4780-B4D3-0388B420A9AF}" destId="{CE582541-0CA6-4F99-9EA4-26AB6362B408}" srcOrd="0" destOrd="0" presId="urn:microsoft.com/office/officeart/2005/8/layout/cycle5"/>
    <dgm:cxn modelId="{17934203-0372-4DC2-B54E-B909D72F3775}" type="presOf" srcId="{8D5E4EB0-87F7-4746-BD00-66CEBE6ACD89}" destId="{17967635-2228-4764-9B49-56B4C615D4CD}" srcOrd="0" destOrd="0" presId="urn:microsoft.com/office/officeart/2005/8/layout/cycle5"/>
    <dgm:cxn modelId="{D062A7C7-44EC-4D30-AFFE-4BC35ED8728F}" type="presOf" srcId="{07537B80-815F-4DEB-8F0E-C030375D9CDE}" destId="{1C3A9DB0-CB21-437C-B7CE-4B221DD91BA5}" srcOrd="0" destOrd="0" presId="urn:microsoft.com/office/officeart/2005/8/layout/cycle5"/>
    <dgm:cxn modelId="{5FE3698F-FF83-45F1-A7E6-2EDC8626E143}" type="presOf" srcId="{C2E210B0-D20D-47E9-9FBD-313BF50D0C10}" destId="{820BA636-D529-445A-A43E-7E42AA58B98C}" srcOrd="0" destOrd="0" presId="urn:microsoft.com/office/officeart/2005/8/layout/cycle5"/>
    <dgm:cxn modelId="{C718C6DF-A51E-4F54-93C7-3CC411649FE3}" type="presOf" srcId="{60BD0343-8FA5-4B85-9029-1CB8DEFB78D8}" destId="{BE76FBF7-F7C5-4F3A-836C-83DEA35A1D93}" srcOrd="0" destOrd="0" presId="urn:microsoft.com/office/officeart/2005/8/layout/cycle5"/>
    <dgm:cxn modelId="{66D9D1F0-B3F2-447D-8CE5-33AA04C73E7E}" type="presParOf" srcId="{17967635-2228-4764-9B49-56B4C615D4CD}" destId="{88DE681B-724E-4008-AF8D-560390C2500F}" srcOrd="0" destOrd="0" presId="urn:microsoft.com/office/officeart/2005/8/layout/cycle5"/>
    <dgm:cxn modelId="{A5675C42-DE48-424B-BF4A-468A50D2DF4C}" type="presParOf" srcId="{17967635-2228-4764-9B49-56B4C615D4CD}" destId="{175BB849-5911-4D8E-82F4-78329A137731}" srcOrd="1" destOrd="0" presId="urn:microsoft.com/office/officeart/2005/8/layout/cycle5"/>
    <dgm:cxn modelId="{A5D5339C-BD1D-4DED-A0C1-29A9E7FC7255}" type="presParOf" srcId="{17967635-2228-4764-9B49-56B4C615D4CD}" destId="{A6E54A8E-E4A2-463F-BA95-1CB34DD3C248}" srcOrd="2" destOrd="0" presId="urn:microsoft.com/office/officeart/2005/8/layout/cycle5"/>
    <dgm:cxn modelId="{8BD0D49E-300A-4B2C-89B7-8264C445885D}" type="presParOf" srcId="{17967635-2228-4764-9B49-56B4C615D4CD}" destId="{820BA636-D529-445A-A43E-7E42AA58B98C}" srcOrd="3" destOrd="0" presId="urn:microsoft.com/office/officeart/2005/8/layout/cycle5"/>
    <dgm:cxn modelId="{D0DAA21B-DC04-4CFA-ABCA-90B59BB7106D}" type="presParOf" srcId="{17967635-2228-4764-9B49-56B4C615D4CD}" destId="{B3234B0D-C926-4799-B321-0D919B2692A8}" srcOrd="4" destOrd="0" presId="urn:microsoft.com/office/officeart/2005/8/layout/cycle5"/>
    <dgm:cxn modelId="{53C8166B-944E-4874-BEE6-648D757ED5D0}" type="presParOf" srcId="{17967635-2228-4764-9B49-56B4C615D4CD}" destId="{3D62C5C9-9FDD-4DDA-A012-0441870B44C0}" srcOrd="5" destOrd="0" presId="urn:microsoft.com/office/officeart/2005/8/layout/cycle5"/>
    <dgm:cxn modelId="{FF14E00F-03A2-4012-BC1A-F9770B4FD9CD}" type="presParOf" srcId="{17967635-2228-4764-9B49-56B4C615D4CD}" destId="{CE582541-0CA6-4F99-9EA4-26AB6362B408}" srcOrd="6" destOrd="0" presId="urn:microsoft.com/office/officeart/2005/8/layout/cycle5"/>
    <dgm:cxn modelId="{82546D58-07F7-4E18-AE6B-AF470FF65180}" type="presParOf" srcId="{17967635-2228-4764-9B49-56B4C615D4CD}" destId="{E27FB283-CE91-45B1-9558-E24E8632A819}" srcOrd="7" destOrd="0" presId="urn:microsoft.com/office/officeart/2005/8/layout/cycle5"/>
    <dgm:cxn modelId="{6365B969-8799-44FB-9A25-C04DAA3390F5}" type="presParOf" srcId="{17967635-2228-4764-9B49-56B4C615D4CD}" destId="{663566DF-E0FF-4AA2-82FB-94FE38E88142}" srcOrd="8" destOrd="0" presId="urn:microsoft.com/office/officeart/2005/8/layout/cycle5"/>
    <dgm:cxn modelId="{A96D69C4-3CB7-4756-A573-C5B425BD6130}" type="presParOf" srcId="{17967635-2228-4764-9B49-56B4C615D4CD}" destId="{F80228F4-B469-4373-82E4-F41024C5C6DD}" srcOrd="9" destOrd="0" presId="urn:microsoft.com/office/officeart/2005/8/layout/cycle5"/>
    <dgm:cxn modelId="{9100670B-F3DF-4340-9935-8A98E5C112F3}" type="presParOf" srcId="{17967635-2228-4764-9B49-56B4C615D4CD}" destId="{750938DD-7177-4829-9445-693A44967A97}" srcOrd="10" destOrd="0" presId="urn:microsoft.com/office/officeart/2005/8/layout/cycle5"/>
    <dgm:cxn modelId="{687AA329-E5CD-42B6-93DB-8FD60A338FD5}" type="presParOf" srcId="{17967635-2228-4764-9B49-56B4C615D4CD}" destId="{59E9C89F-9604-41C7-9348-A294B3859493}" srcOrd="11" destOrd="0" presId="urn:microsoft.com/office/officeart/2005/8/layout/cycle5"/>
    <dgm:cxn modelId="{EF399C16-B174-4A8D-B7A7-788510D58428}" type="presParOf" srcId="{17967635-2228-4764-9B49-56B4C615D4CD}" destId="{1C3A9DB0-CB21-437C-B7CE-4B221DD91BA5}" srcOrd="12" destOrd="0" presId="urn:microsoft.com/office/officeart/2005/8/layout/cycle5"/>
    <dgm:cxn modelId="{4F2D8933-A675-41F5-B825-6F0A82512492}" type="presParOf" srcId="{17967635-2228-4764-9B49-56B4C615D4CD}" destId="{1AD599B6-8A63-4466-8E9F-F97F88D1FDBF}" srcOrd="13" destOrd="0" presId="urn:microsoft.com/office/officeart/2005/8/layout/cycle5"/>
    <dgm:cxn modelId="{09D245C0-826F-40CC-8D19-75C4884E22BA}" type="presParOf" srcId="{17967635-2228-4764-9B49-56B4C615D4CD}" destId="{BE76FBF7-F7C5-4F3A-836C-83DEA35A1D93}" srcOrd="14" destOrd="0" presId="urn:microsoft.com/office/officeart/2005/8/layout/cycle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81DC90-67BF-401D-A225-59541FFE47CE}">
      <dsp:nvSpPr>
        <dsp:cNvPr id="0" name=""/>
        <dsp:cNvSpPr/>
      </dsp:nvSpPr>
      <dsp:spPr>
        <a:xfrm>
          <a:off x="4320480" y="2722002"/>
          <a:ext cx="2364371" cy="8206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0345"/>
              </a:lnTo>
              <a:lnTo>
                <a:pt x="2364371" y="410345"/>
              </a:lnTo>
              <a:lnTo>
                <a:pt x="2364371" y="82069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6D5B99-7CD9-4E03-AAB8-23BA4F589A54}">
      <dsp:nvSpPr>
        <dsp:cNvPr id="0" name=""/>
        <dsp:cNvSpPr/>
      </dsp:nvSpPr>
      <dsp:spPr>
        <a:xfrm>
          <a:off x="1956108" y="2722002"/>
          <a:ext cx="2364371" cy="820690"/>
        </a:xfrm>
        <a:custGeom>
          <a:avLst/>
          <a:gdLst/>
          <a:ahLst/>
          <a:cxnLst/>
          <a:rect l="0" t="0" r="0" b="0"/>
          <a:pathLst>
            <a:path>
              <a:moveTo>
                <a:pt x="2364371" y="0"/>
              </a:moveTo>
              <a:lnTo>
                <a:pt x="2364371" y="410345"/>
              </a:lnTo>
              <a:lnTo>
                <a:pt x="0" y="410345"/>
              </a:lnTo>
              <a:lnTo>
                <a:pt x="0" y="82069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02AC45-DFF6-49FF-B526-B05A18597D0C}">
      <dsp:nvSpPr>
        <dsp:cNvPr id="0" name=""/>
        <dsp:cNvSpPr/>
      </dsp:nvSpPr>
      <dsp:spPr>
        <a:xfrm>
          <a:off x="2366454" y="767976"/>
          <a:ext cx="3908051" cy="19540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Типы опыления</a:t>
          </a:r>
          <a:endParaRPr lang="uk-UA" sz="4400" kern="1200" dirty="0"/>
        </a:p>
      </dsp:txBody>
      <dsp:txXfrm>
        <a:off x="2366454" y="767976"/>
        <a:ext cx="3908051" cy="1954025"/>
      </dsp:txXfrm>
    </dsp:sp>
    <dsp:sp modelId="{383DCD08-3075-41CB-9C48-6A394BE69D62}">
      <dsp:nvSpPr>
        <dsp:cNvPr id="0" name=""/>
        <dsp:cNvSpPr/>
      </dsp:nvSpPr>
      <dsp:spPr>
        <a:xfrm>
          <a:off x="2083" y="3542693"/>
          <a:ext cx="3908051" cy="1954025"/>
        </a:xfrm>
        <a:prstGeom prst="rect">
          <a:avLst/>
        </a:prstGeom>
        <a:solidFill>
          <a:srgbClr val="0033CC"/>
        </a:soli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Самоопыление </a:t>
          </a:r>
          <a:endParaRPr lang="uk-UA" sz="4400" kern="1200" dirty="0"/>
        </a:p>
      </dsp:txBody>
      <dsp:txXfrm>
        <a:off x="2083" y="3542693"/>
        <a:ext cx="3908051" cy="1954025"/>
      </dsp:txXfrm>
    </dsp:sp>
    <dsp:sp modelId="{9AD33A42-D649-4A4E-ADAB-E7B3A6140DD3}">
      <dsp:nvSpPr>
        <dsp:cNvPr id="0" name=""/>
        <dsp:cNvSpPr/>
      </dsp:nvSpPr>
      <dsp:spPr>
        <a:xfrm>
          <a:off x="4730825" y="3542693"/>
          <a:ext cx="3908051" cy="1954025"/>
        </a:xfrm>
        <a:prstGeom prst="rect">
          <a:avLst/>
        </a:prstGeom>
        <a:solidFill>
          <a:srgbClr val="660066"/>
        </a:soli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Перекрестное опыление</a:t>
          </a:r>
          <a:endParaRPr lang="uk-UA" sz="4400" kern="1200" dirty="0"/>
        </a:p>
      </dsp:txBody>
      <dsp:txXfrm>
        <a:off x="4730825" y="3542693"/>
        <a:ext cx="3908051" cy="195402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DE681B-724E-4008-AF8D-560390C2500F}">
      <dsp:nvSpPr>
        <dsp:cNvPr id="0" name=""/>
        <dsp:cNvSpPr/>
      </dsp:nvSpPr>
      <dsp:spPr>
        <a:xfrm>
          <a:off x="2654684" y="3858"/>
          <a:ext cx="3115566" cy="1322258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Способы перекрестного опыления </a:t>
          </a:r>
          <a:endParaRPr lang="uk-UA" sz="3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54684" y="3858"/>
        <a:ext cx="3115566" cy="1322258"/>
      </dsp:txXfrm>
    </dsp:sp>
    <dsp:sp modelId="{A6E54A8E-E4A2-463F-BA95-1CB34DD3C248}">
      <dsp:nvSpPr>
        <dsp:cNvPr id="0" name=""/>
        <dsp:cNvSpPr/>
      </dsp:nvSpPr>
      <dsp:spPr>
        <a:xfrm>
          <a:off x="1572601" y="664987"/>
          <a:ext cx="5279733" cy="5279733"/>
        </a:xfrm>
        <a:custGeom>
          <a:avLst/>
          <a:gdLst/>
          <a:ahLst/>
          <a:cxnLst/>
          <a:rect l="0" t="0" r="0" b="0"/>
          <a:pathLst>
            <a:path>
              <a:moveTo>
                <a:pt x="4340543" y="620809"/>
              </a:moveTo>
              <a:arcTo wR="2639866" hR="2639866" stAng="18606471" swAng="71580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0BA636-D529-445A-A43E-7E42AA58B98C}">
      <dsp:nvSpPr>
        <dsp:cNvPr id="0" name=""/>
        <dsp:cNvSpPr/>
      </dsp:nvSpPr>
      <dsp:spPr>
        <a:xfrm>
          <a:off x="5165347" y="1827961"/>
          <a:ext cx="3115566" cy="1322258"/>
        </a:xfrm>
        <a:prstGeom prst="roundRect">
          <a:avLst/>
        </a:prstGeom>
        <a:solidFill>
          <a:srgbClr val="009900"/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ветром</a:t>
          </a:r>
          <a:endParaRPr lang="uk-UA" sz="3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165347" y="1827961"/>
        <a:ext cx="3115566" cy="1322258"/>
      </dsp:txXfrm>
    </dsp:sp>
    <dsp:sp modelId="{3D62C5C9-9FDD-4DDA-A012-0441870B44C0}">
      <dsp:nvSpPr>
        <dsp:cNvPr id="0" name=""/>
        <dsp:cNvSpPr/>
      </dsp:nvSpPr>
      <dsp:spPr>
        <a:xfrm>
          <a:off x="1572601" y="664987"/>
          <a:ext cx="5279733" cy="5279733"/>
        </a:xfrm>
        <a:custGeom>
          <a:avLst/>
          <a:gdLst/>
          <a:ahLst/>
          <a:cxnLst/>
          <a:rect l="0" t="0" r="0" b="0"/>
          <a:pathLst>
            <a:path>
              <a:moveTo>
                <a:pt x="5273386" y="2822809"/>
              </a:moveTo>
              <a:arcTo wR="2639866" hR="2639866" stAng="21838427" swAng="13591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582541-0CA6-4F99-9EA4-26AB6362B408}">
      <dsp:nvSpPr>
        <dsp:cNvPr id="0" name=""/>
        <dsp:cNvSpPr/>
      </dsp:nvSpPr>
      <dsp:spPr>
        <a:xfrm>
          <a:off x="4206359" y="4779421"/>
          <a:ext cx="3115566" cy="1322258"/>
        </a:xfrm>
        <a:prstGeom prst="roundRect">
          <a:avLst/>
        </a:prstGeom>
        <a:solidFill>
          <a:srgbClr val="CC3300"/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водой</a:t>
          </a:r>
          <a:endParaRPr lang="uk-UA" sz="3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06359" y="4779421"/>
        <a:ext cx="3115566" cy="1322258"/>
      </dsp:txXfrm>
    </dsp:sp>
    <dsp:sp modelId="{663566DF-E0FF-4AA2-82FB-94FE38E88142}">
      <dsp:nvSpPr>
        <dsp:cNvPr id="0" name=""/>
        <dsp:cNvSpPr/>
      </dsp:nvSpPr>
      <dsp:spPr>
        <a:xfrm>
          <a:off x="1572601" y="5944706"/>
          <a:ext cx="5279733" cy="5279733"/>
        </a:xfrm>
        <a:custGeom>
          <a:avLst/>
          <a:gdLst/>
          <a:ahLst/>
          <a:cxnLst/>
          <a:rect l="0" t="0" r="0" b="0"/>
          <a:pathLst>
            <a:path>
              <a:moveTo>
                <a:pt x="2636201" y="2"/>
              </a:moveTo>
              <a:arcTo wR="2639866" hR="2639866" stAng="16195227" swAng="954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0228F4-B469-4373-82E4-F41024C5C6DD}">
      <dsp:nvSpPr>
        <dsp:cNvPr id="0" name=""/>
        <dsp:cNvSpPr/>
      </dsp:nvSpPr>
      <dsp:spPr>
        <a:xfrm>
          <a:off x="1103010" y="4779421"/>
          <a:ext cx="3115566" cy="1322258"/>
        </a:xfrm>
        <a:prstGeom prst="roundRect">
          <a:avLst/>
        </a:prstGeom>
        <a:solidFill>
          <a:srgbClr val="0033CC"/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птицами</a:t>
          </a:r>
          <a:endParaRPr lang="uk-UA" sz="3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03010" y="4779421"/>
        <a:ext cx="3115566" cy="1322258"/>
      </dsp:txXfrm>
    </dsp:sp>
    <dsp:sp modelId="{59E9C89F-9604-41C7-9348-A294B3859493}">
      <dsp:nvSpPr>
        <dsp:cNvPr id="0" name=""/>
        <dsp:cNvSpPr/>
      </dsp:nvSpPr>
      <dsp:spPr>
        <a:xfrm>
          <a:off x="1572601" y="664987"/>
          <a:ext cx="5279733" cy="5279733"/>
        </a:xfrm>
        <a:custGeom>
          <a:avLst/>
          <a:gdLst/>
          <a:ahLst/>
          <a:cxnLst/>
          <a:rect l="0" t="0" r="0" b="0"/>
          <a:pathLst>
            <a:path>
              <a:moveTo>
                <a:pt x="279945" y="3822941"/>
              </a:moveTo>
              <a:arcTo wR="2639866" hR="2639866" stAng="9202469" swAng="13591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3A9DB0-CB21-437C-B7CE-4B221DD91BA5}">
      <dsp:nvSpPr>
        <dsp:cNvPr id="0" name=""/>
        <dsp:cNvSpPr/>
      </dsp:nvSpPr>
      <dsp:spPr>
        <a:xfrm>
          <a:off x="144022" y="1827961"/>
          <a:ext cx="3115566" cy="1322258"/>
        </a:xfrm>
        <a:prstGeom prst="roundRect">
          <a:avLst/>
        </a:prstGeom>
        <a:solidFill>
          <a:srgbClr val="660066"/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насекомыми</a:t>
          </a:r>
          <a:endParaRPr lang="uk-UA" sz="3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4022" y="1827961"/>
        <a:ext cx="3115566" cy="1322258"/>
      </dsp:txXfrm>
    </dsp:sp>
    <dsp:sp modelId="{BE76FBF7-F7C5-4F3A-836C-83DEA35A1D93}">
      <dsp:nvSpPr>
        <dsp:cNvPr id="0" name=""/>
        <dsp:cNvSpPr/>
      </dsp:nvSpPr>
      <dsp:spPr>
        <a:xfrm>
          <a:off x="1572601" y="664987"/>
          <a:ext cx="5279733" cy="5279733"/>
        </a:xfrm>
        <a:custGeom>
          <a:avLst/>
          <a:gdLst/>
          <a:ahLst/>
          <a:cxnLst/>
          <a:rect l="0" t="0" r="0" b="0"/>
          <a:pathLst>
            <a:path>
              <a:moveTo>
                <a:pt x="558548" y="1015979"/>
              </a:moveTo>
              <a:arcTo wR="2639866" hR="2639866" stAng="13077725" swAng="71580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F:\&#1074;&#1080;&#1076;&#1077;&#1086;&#1054;&#1087;&#1099;&#1083;&#1077;&#1085;&#1080;&#1077;\&#1086;&#1087;&#1099;&#1083;&#1077;&#1085;&#1080;&#1077;%20&#1085;&#1072;&#1089;&#1077;&#1082;&#1086;&#1084;&#1099;&#1084;&#1080;.WM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F:\&#1074;&#1080;&#1076;&#1077;&#1086;&#1054;&#1087;&#1099;&#1083;&#1077;&#1085;&#1080;&#1077;\&#1086;&#1087;&#1099;&#1083;&#1077;&#1085;&#1080;&#1077;%20&#1074;&#1077;&#1090;&#1088;&#1086;&#1084;.WM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F:\&#1074;&#1080;&#1076;&#1077;&#1086;&#1054;&#1087;&#1099;&#1083;&#1077;&#1085;&#1080;&#1077;\&#1086;&#1087;&#1099;&#1083;&#1077;&#1085;&#1080;&#1077;%20&#1087;&#1090;&#1080;&#1094;&#1072;&#1084;&#1080;.WMV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F:\&#1074;&#1080;&#1076;&#1077;&#1086;&#1054;&#1087;&#1099;&#1083;&#1077;&#1085;&#1080;&#1077;\&#1101;&#1090;&#1086;%20&#1054;&#1087;&#1083;&#1086;&#1076;&#1086;&#1090;&#1074;&#1086;&#1088;&#1077;&#1085;&#1080;&#1077;.wmv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3624432"/>
          </a:xfrm>
        </p:spPr>
        <p:txBody>
          <a:bodyPr>
            <a:normAutofit/>
          </a:bodyPr>
          <a:lstStyle/>
          <a:p>
            <a:endParaRPr lang="ru-RU" sz="6000" dirty="0">
              <a:latin typeface="Georgia" pitchFamily="18" charset="0"/>
            </a:endParaRPr>
          </a:p>
        </p:txBody>
      </p:sp>
      <p:sp>
        <p:nvSpPr>
          <p:cNvPr id="6" name="Круглая лента лицом вниз 5"/>
          <p:cNvSpPr/>
          <p:nvPr/>
        </p:nvSpPr>
        <p:spPr>
          <a:xfrm>
            <a:off x="-285784" y="1071546"/>
            <a:ext cx="10153128" cy="5184576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Georgia" pitchFamily="18" charset="0"/>
              </a:rPr>
              <a:t>Опыление и оплодотворение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395536" y="332656"/>
          <a:ext cx="8424936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flipH="1">
            <a:off x="1691680" y="1268760"/>
            <a:ext cx="1152128" cy="792088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300192" y="1196752"/>
            <a:ext cx="1008112" cy="936104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3563888" y="1844824"/>
            <a:ext cx="432048" cy="3240360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220072" y="1844824"/>
            <a:ext cx="432048" cy="3168352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пыление насекомыми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8496944" cy="6372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пыление ветром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8352928" cy="6264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пыление птицами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8352928" cy="6264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642910" y="214290"/>
            <a:ext cx="7704856" cy="417646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Процесс двойного опоплодотворения открыл в 1898 году профессор Киевского университета Сергей Гаврилович Навашин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 descr="Navashi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3710338"/>
            <a:ext cx="2357454" cy="3147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980728"/>
            <a:ext cx="897053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Первый спермий сливается с яйцеклеткой,  </a:t>
            </a:r>
          </a:p>
          <a:p>
            <a:pPr marL="514350" indent="-51435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образуется зигота, из нее развивается </a:t>
            </a:r>
          </a:p>
          <a:p>
            <a:pPr marL="514350" indent="-51435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зародыш  семени</a:t>
            </a:r>
          </a:p>
          <a:p>
            <a:pPr marL="514350" indent="-514350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2. Второй спермий сливается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 центральной  клеткой зародышевого мешка,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образуется  эндосперм или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запас питательных веществ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это Оплодотворение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39552" y="404664"/>
            <a:ext cx="8136904" cy="6102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0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908720"/>
            <a:ext cx="6486872" cy="1337320"/>
          </a:xfrm>
        </p:spPr>
        <p:txBody>
          <a:bodyPr/>
          <a:lstStyle/>
          <a:p>
            <a:r>
              <a:rPr lang="ru-RU" dirty="0" smtClean="0"/>
              <a:t>Итоги урока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ru-RU" sz="3600" b="1" dirty="0" smtClean="0"/>
              <a:t>1.Что я узнал на уроке...</a:t>
            </a:r>
          </a:p>
          <a:p>
            <a:pPr algn="l"/>
            <a:r>
              <a:rPr lang="ru-RU" sz="3600" b="1" dirty="0" smtClean="0"/>
              <a:t>2.Я понял , что…</a:t>
            </a:r>
          </a:p>
          <a:p>
            <a:pPr algn="l"/>
            <a:r>
              <a:rPr lang="ru-RU" sz="3600" b="1" dirty="0" smtClean="0"/>
              <a:t>3.Мне понравилось…</a:t>
            </a:r>
            <a:r>
              <a:rPr lang="ru-RU" dirty="0" smtClean="0"/>
              <a:t>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212976"/>
            <a:ext cx="7776536" cy="176816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3200" dirty="0" smtClean="0"/>
              <a:t>Параграф 29,зо;ответить на вопросы в конце параграфа.</a:t>
            </a:r>
          </a:p>
          <a:p>
            <a:endParaRPr lang="ru-RU" sz="3200" dirty="0" smtClean="0"/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683568" y="548680"/>
            <a:ext cx="8064896" cy="532859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Цель урока: изучить опыление и способы опыления; процесс оплодотворения.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764704"/>
            <a:ext cx="7851648" cy="1728192"/>
          </a:xfrm>
        </p:spPr>
        <p:txBody>
          <a:bodyPr/>
          <a:lstStyle/>
          <a:p>
            <a:r>
              <a:rPr lang="ru-RU" dirty="0" smtClean="0"/>
              <a:t>Задание 1:</a:t>
            </a:r>
            <a:br>
              <a:rPr lang="ru-RU" dirty="0" smtClean="0"/>
            </a:br>
            <a:r>
              <a:rPr lang="ru-RU" dirty="0" smtClean="0"/>
              <a:t>«собери картинку»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429000"/>
            <a:ext cx="7854696" cy="244827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Составьте цепочку таксономических единиц в порядке их возрастания</a:t>
            </a:r>
            <a:endParaRPr lang="ru-RU" sz="36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851648" cy="1828800"/>
          </a:xfrm>
        </p:spPr>
        <p:txBody>
          <a:bodyPr/>
          <a:lstStyle/>
          <a:p>
            <a:r>
              <a:rPr lang="ru-RU" dirty="0" smtClean="0"/>
              <a:t>Задание 2:</a:t>
            </a:r>
            <a:br>
              <a:rPr lang="ru-RU" dirty="0" smtClean="0"/>
            </a:br>
            <a:r>
              <a:rPr lang="ru-RU" dirty="0" smtClean="0"/>
              <a:t>«найди пару»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492896"/>
            <a:ext cx="7854696" cy="1984184"/>
          </a:xfrm>
        </p:spPr>
        <p:txBody>
          <a:bodyPr/>
          <a:lstStyle/>
          <a:p>
            <a:r>
              <a:rPr lang="ru-RU" dirty="0" smtClean="0"/>
              <a:t>Написать соответствие: </a:t>
            </a:r>
            <a:endParaRPr lang="ru-RU" dirty="0"/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323528" y="2852936"/>
            <a:ext cx="3960440" cy="400506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sz="2400" b="1" dirty="0" smtClean="0"/>
              <a:t>А. Простые соцветия</a:t>
            </a:r>
          </a:p>
          <a:p>
            <a:pPr marL="342900" indent="-342900"/>
            <a:endParaRPr lang="ru-RU" sz="2400" b="1" dirty="0" smtClean="0"/>
          </a:p>
          <a:p>
            <a:pPr marL="342900" indent="-342900"/>
            <a:r>
              <a:rPr lang="ru-RU" sz="2400" b="1" dirty="0" smtClean="0"/>
              <a:t>Б. Сложные соцветия</a:t>
            </a: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4572000" y="2924944"/>
            <a:ext cx="4392488" cy="393305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arenR"/>
            </a:pPr>
            <a:r>
              <a:rPr lang="ru-RU" sz="2400" b="1" dirty="0" smtClean="0"/>
              <a:t>Колос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400" b="1" dirty="0" smtClean="0"/>
              <a:t>Метёлка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400" b="1" dirty="0" smtClean="0"/>
              <a:t> Щиток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400" b="1" dirty="0" smtClean="0"/>
              <a:t> Корзинка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400" b="1" dirty="0" smtClean="0"/>
              <a:t> Головка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400" b="1" dirty="0" smtClean="0"/>
              <a:t>Кисть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400" b="1" dirty="0" smtClean="0"/>
              <a:t>Зонтик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400" b="1" dirty="0" smtClean="0"/>
              <a:t>Сложный зонтик</a:t>
            </a:r>
            <a:endParaRPr lang="ru-RU" sz="2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7851648" cy="1828800"/>
          </a:xfrm>
        </p:spPr>
        <p:txBody>
          <a:bodyPr/>
          <a:lstStyle/>
          <a:p>
            <a:r>
              <a:rPr lang="ru-RU" dirty="0" smtClean="0"/>
              <a:t>Задание 3:</a:t>
            </a:r>
            <a:br>
              <a:rPr lang="ru-RU" dirty="0" smtClean="0"/>
            </a:br>
            <a:r>
              <a:rPr lang="ru-RU" dirty="0" smtClean="0"/>
              <a:t>«третий лишний»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420888"/>
            <a:ext cx="7854696" cy="1752600"/>
          </a:xfrm>
        </p:spPr>
        <p:txBody>
          <a:bodyPr/>
          <a:lstStyle/>
          <a:p>
            <a:r>
              <a:rPr lang="ru-RU" dirty="0" smtClean="0"/>
              <a:t>Найдите в предложенном перечне понятий лишнее:</a:t>
            </a:r>
          </a:p>
          <a:p>
            <a:endParaRPr lang="ru-RU" dirty="0"/>
          </a:p>
        </p:txBody>
      </p:sp>
      <p:sp>
        <p:nvSpPr>
          <p:cNvPr id="4" name="Лента лицом вниз 3"/>
          <p:cNvSpPr/>
          <p:nvPr/>
        </p:nvSpPr>
        <p:spPr>
          <a:xfrm>
            <a:off x="0" y="3356992"/>
            <a:ext cx="8892480" cy="3168352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Сосна – ель – тюльпан</a:t>
            </a:r>
          </a:p>
          <a:p>
            <a:pPr algn="ctr"/>
            <a:r>
              <a:rPr lang="ru-RU" sz="2400" b="1" dirty="0" smtClean="0"/>
              <a:t>Стебель – лист – цветок</a:t>
            </a:r>
          </a:p>
          <a:p>
            <a:pPr algn="ctr"/>
            <a:r>
              <a:rPr lang="ru-RU" sz="2400" b="1" dirty="0" smtClean="0"/>
              <a:t>Пестик – корень – тычинка</a:t>
            </a:r>
          </a:p>
          <a:p>
            <a:pPr algn="ctr"/>
            <a:r>
              <a:rPr lang="ru-RU" sz="2400" b="1" dirty="0" smtClean="0"/>
              <a:t>Клубень – цветок - плод</a:t>
            </a:r>
            <a:endParaRPr lang="ru-RU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792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 4:«подпиши картинку»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980728"/>
            <a:ext cx="842493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По картинке определите под какими цифрами обозначены  органы цветка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1027" name="Picture 3" descr="C:\Users\Маргарита\Desktop\1.jpg"/>
          <p:cNvPicPr>
            <a:picLocks noChangeAspect="1" noChangeArrowheads="1"/>
          </p:cNvPicPr>
          <p:nvPr/>
        </p:nvPicPr>
        <p:blipFill>
          <a:blip r:embed="rId2" cstate="print"/>
          <a:srcRect t="1222" r="11451" b="18128"/>
          <a:stretch>
            <a:fillRect/>
          </a:stretch>
        </p:blipFill>
        <p:spPr bwMode="auto">
          <a:xfrm>
            <a:off x="2051720" y="2105472"/>
            <a:ext cx="5112568" cy="4563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руглая лента лицом вверх 3"/>
          <p:cNvSpPr/>
          <p:nvPr/>
        </p:nvSpPr>
        <p:spPr>
          <a:xfrm>
            <a:off x="683568" y="908720"/>
            <a:ext cx="7560840" cy="1800200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Эпиграф  урока:</a:t>
            </a: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971600" y="2564904"/>
            <a:ext cx="7200800" cy="367240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Только тогда можно понять сущность вещей, когда знаешь их происхождение и развитие.</a:t>
            </a: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Аристотель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7851648" cy="1828800"/>
          </a:xfrm>
        </p:spPr>
        <p:txBody>
          <a:bodyPr/>
          <a:lstStyle/>
          <a:p>
            <a:r>
              <a:rPr lang="ru-RU" dirty="0" smtClean="0"/>
              <a:t>Что вы слышали об опылении?</a:t>
            </a:r>
            <a:endParaRPr lang="ru-RU" dirty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2051720" y="3068960"/>
            <a:ext cx="4680520" cy="79208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Опыление</a:t>
            </a:r>
            <a:endParaRPr lang="ru-RU" sz="40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067944" y="3933056"/>
            <a:ext cx="144016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076056" y="3933056"/>
            <a:ext cx="576064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156176" y="3861048"/>
            <a:ext cx="720080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2987824" y="3933056"/>
            <a:ext cx="72008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1475656" y="3861048"/>
            <a:ext cx="936104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588224" y="3789040"/>
            <a:ext cx="1224136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251520" y="188640"/>
          <a:ext cx="864096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</TotalTime>
  <Words>207</Words>
  <Application>Microsoft Office PowerPoint</Application>
  <PresentationFormat>Экран (4:3)</PresentationFormat>
  <Paragraphs>55</Paragraphs>
  <Slides>18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Слайд 1</vt:lpstr>
      <vt:lpstr>Слайд 2</vt:lpstr>
      <vt:lpstr>Задание 1: «собери картинку»</vt:lpstr>
      <vt:lpstr>Задание 2: «найди пару»</vt:lpstr>
      <vt:lpstr>Задание 3: «третий лишний»</vt:lpstr>
      <vt:lpstr>Задание 4:«подпиши картинку»</vt:lpstr>
      <vt:lpstr>Слайд 7</vt:lpstr>
      <vt:lpstr>Что вы слышали об опылении?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Итоги урока</vt:lpstr>
      <vt:lpstr>Домашнее 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ira</cp:lastModifiedBy>
  <cp:revision>23</cp:revision>
  <dcterms:modified xsi:type="dcterms:W3CDTF">2013-11-12T06:11:52Z</dcterms:modified>
</cp:coreProperties>
</file>