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FC116DE-C288-4428-AA5F-9235FEB38D0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C25E92F-D973-459D-983E-C6A502FD868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езентация\x_b0039e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30" y="0"/>
            <a:ext cx="9593674" cy="684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9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езентация\el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464"/>
            <a:ext cx="9180512" cy="88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188640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Эмпедокл из </a:t>
            </a:r>
            <a:r>
              <a:rPr lang="ru-RU" sz="2000" dirty="0" err="1" smtClean="0">
                <a:solidFill>
                  <a:schemeClr val="bg1"/>
                </a:solidFill>
              </a:rPr>
              <a:t>Агригента</a:t>
            </a:r>
            <a:r>
              <a:rPr lang="ru-RU" sz="2000" dirty="0" smtClean="0">
                <a:solidFill>
                  <a:schemeClr val="bg1"/>
                </a:solidFill>
              </a:rPr>
              <a:t> утверждал, что существуют 4 первоначала: </a:t>
            </a:r>
            <a:r>
              <a:rPr lang="ru-RU" sz="2000" b="1" dirty="0" smtClean="0">
                <a:solidFill>
                  <a:schemeClr val="bg1"/>
                </a:solidFill>
              </a:rPr>
              <a:t>огонь, воздух, вода, земля</a:t>
            </a:r>
            <a:r>
              <a:rPr lang="ru-RU" sz="2000" dirty="0" smtClean="0">
                <a:solidFill>
                  <a:schemeClr val="bg1"/>
                </a:solidFill>
              </a:rPr>
              <a:t>- и две движущих силы: любовь и вражда.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9363" y="1484784"/>
            <a:ext cx="4556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Он высказал много любопытных мыслей: «Сущее и множественно и едино…  Единое должно иметь в себе противоположные качества… Природа сложных тел образуется из четырех низменных элементов… Огонь, вода, земля и воздух произошли от природы и случая…»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8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я\pic075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" y="-531440"/>
            <a:ext cx="9659155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821" y="-27384"/>
            <a:ext cx="94407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Наука о природе зародилась в лоне древнегреческой философии две с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Половиной тысячи лет назад. В Древней Греции впервые в истории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Начали заниматься наукой не только ради решения практических задач,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Но и просто потому, что это интересно. Первые ученые стали называться философами, что в переводе с греческого означает «любителями мудрости».</a:t>
            </a:r>
          </a:p>
        </p:txBody>
      </p:sp>
      <p:pic>
        <p:nvPicPr>
          <p:cNvPr id="3075" name="Picture 3" descr="F:\презентация\91b9ec7dc11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176464"/>
            <a:ext cx="3704104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5865" y="4802376"/>
            <a:ext cx="6018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Анаксимен и Милена полагал, что первоосновой всего является </a:t>
            </a:r>
            <a:r>
              <a:rPr lang="ru-RU" sz="2000" b="1" dirty="0" smtClean="0">
                <a:solidFill>
                  <a:srgbClr val="002060"/>
                </a:solidFill>
              </a:rPr>
              <a:t>воздух</a:t>
            </a:r>
            <a:r>
              <a:rPr lang="ru-RU" sz="2000" dirty="0" smtClean="0">
                <a:solidFill>
                  <a:schemeClr val="bg1"/>
                </a:solidFill>
              </a:rPr>
              <a:t>: «Дыхание и воздух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Объемлют весь космос; из них все возникает, и в них все разрешается… Воздух порождает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все вещи путем сгущения… При разряжении воздух ставится теплым и из него получается огонь».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01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презентация\48237_1201475114900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86732"/>
            <a:ext cx="4615695" cy="3454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презентация\fire-flame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15" y="44624"/>
            <a:ext cx="4609189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008" y="116632"/>
            <a:ext cx="44999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Гераклит из </a:t>
            </a:r>
            <a:r>
              <a:rPr lang="ru-RU" sz="2000" dirty="0" err="1" smtClean="0"/>
              <a:t>Эреса</a:t>
            </a:r>
            <a:r>
              <a:rPr lang="ru-RU" sz="2000" dirty="0" smtClean="0"/>
              <a:t> полагал, что первоосновой всего является огонь. «Все из огня возникло и снова в огонь разрешится… Все обменивается на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огонь</a:t>
            </a:r>
            <a:r>
              <a:rPr lang="ru-RU" sz="2000" dirty="0" smtClean="0"/>
              <a:t>, и огонь – на все». Так же Гераклит утверждал: «Мир, единственный из всего, не создан никем из богов и никем из людей, а был, есть и будет вечным живым огнем, закономерно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3284984"/>
            <a:ext cx="4176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воспламеняющимися  и закономерно угасающими. </a:t>
            </a:r>
          </a:p>
          <a:p>
            <a:r>
              <a:rPr lang="ru-RU" sz="2000" dirty="0" smtClean="0"/>
              <a:t>В учении Гераклита важную роль играла идея вечного движения, всеобщей изменчивости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ещей. Все течет-все изменяется. Он практически достиг понимания единства и борьбы противоположностей. Он считался, что «расходящееся всегда сходится».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867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44231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Первым стал рассуждать о природе Фалес из </a:t>
            </a:r>
            <a:r>
              <a:rPr lang="ru-RU" sz="2000" dirty="0" err="1" smtClean="0"/>
              <a:t>Милета</a:t>
            </a:r>
            <a:r>
              <a:rPr lang="ru-RU" sz="2000" dirty="0" smtClean="0"/>
              <a:t>. Он полагал, что первоосновой  является </a:t>
            </a:r>
            <a:r>
              <a:rPr lang="ru-RU" sz="2000" b="1" dirty="0" smtClean="0">
                <a:solidFill>
                  <a:srgbClr val="002060"/>
                </a:solidFill>
              </a:rPr>
              <a:t>вода</a:t>
            </a:r>
            <a:r>
              <a:rPr lang="ru-RU" sz="2000" dirty="0" smtClean="0"/>
              <a:t>: «Начало всего есть вода… Земля плавает на воде… Океан- всем прародитель!» В историю науки Фалес вошел как математик, впервые прибегнувший к геометрическим доказательствам.</a:t>
            </a:r>
            <a:endParaRPr lang="ru-RU" sz="2000" dirty="0"/>
          </a:p>
        </p:txBody>
      </p:sp>
      <p:pic>
        <p:nvPicPr>
          <p:cNvPr id="5123" name="Picture 3" descr="F:\презентация\55599492_1251729004_wd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43050"/>
            <a:ext cx="4635983" cy="2898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презентация\712633698_6ba916da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87398"/>
            <a:ext cx="4397314" cy="3153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8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</TotalTime>
  <Words>326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Апекс</vt:lpstr>
      <vt:lpstr>Трек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2011-11-28T17:21:55Z</dcterms:created>
  <dcterms:modified xsi:type="dcterms:W3CDTF">2011-11-28T18:40:08Z</dcterms:modified>
</cp:coreProperties>
</file>