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C7DD45-7182-4D79-B735-D76183CB0E0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8599AA-ACDE-4BCD-BBBE-D819904DD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196752"/>
            <a:ext cx="3096344" cy="720080"/>
          </a:xfrm>
        </p:spPr>
        <p:txBody>
          <a:bodyPr/>
          <a:lstStyle/>
          <a:p>
            <a:r>
              <a:rPr lang="ru-RU" sz="2400" b="1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на тему</a:t>
            </a:r>
            <a:r>
              <a:rPr lang="ru-RU" b="1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b="1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276872"/>
            <a:ext cx="3691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Тип Губки</a:t>
            </a: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501317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 Лосева Т.А., учитель биологии </a:t>
            </a:r>
            <a:r>
              <a:rPr lang="ru-RU" dirty="0" err="1" smtClean="0">
                <a:solidFill>
                  <a:srgbClr val="002060"/>
                </a:solidFill>
              </a:rPr>
              <a:t>Новотомниковского</a:t>
            </a:r>
            <a:r>
              <a:rPr lang="ru-RU" dirty="0" smtClean="0">
                <a:solidFill>
                  <a:srgbClr val="002060"/>
                </a:solidFill>
              </a:rPr>
              <a:t> филиала МБОУ </a:t>
            </a:r>
            <a:r>
              <a:rPr lang="ru-RU" dirty="0" err="1" smtClean="0">
                <a:solidFill>
                  <a:srgbClr val="002060"/>
                </a:solidFill>
              </a:rPr>
              <a:t>Алгасовской</a:t>
            </a:r>
            <a:r>
              <a:rPr lang="ru-RU" dirty="0" smtClean="0">
                <a:solidFill>
                  <a:srgbClr val="002060"/>
                </a:solidFill>
              </a:rPr>
              <a:t> СОШ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Познакомиться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особенностями строения губок, их образом жизни и значением в природе и жизни человека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урока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3212976"/>
            <a:ext cx="4608512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Появление специализации клеток: наружного и внутреннего слоев;</a:t>
            </a:r>
          </a:p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Наружный слой образован плоскими 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эпителиальными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клетками, а внутренний — </a:t>
            </a:r>
            <a:r>
              <a:rPr lang="ru-RU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жгутиковидными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клетками с 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окружающими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жгутики воронковидными выростами цитоплазмы.</a:t>
            </a:r>
            <a:endParaRPr lang="ru-RU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 слоями клеток в студенистом веществе находится множество игл (кремневых, известковых, роговых)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Общая </a:t>
            </a:r>
            <a:r>
              <a:rPr lang="ru-RU" sz="3200" b="1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характеристика представителей типа </a:t>
            </a:r>
            <a:endParaRPr lang="ru-RU" sz="3200" b="1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0193" y="279779"/>
            <a:ext cx="6844175" cy="6389581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5787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- </a:t>
            </a: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аскон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б - </a:t>
            </a: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сикон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- </a:t>
            </a: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лейкон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Типы строения губок</a:t>
            </a:r>
            <a:endParaRPr lang="ru-RU" b="1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007862"/>
            <a:ext cx="4320480" cy="500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16832"/>
            <a:ext cx="3646691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988840"/>
            <a:ext cx="3450299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386104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332856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настоящее время известно около 3 тыс. видов губок, которых подразделяют на 3 класса: Известковые, Стеклянные и 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Обыкновенные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губки.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25922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Служат пищей для многих беспозвоночных и позвоночных животных (морских звезд, рыб и др.);</a:t>
            </a:r>
          </a:p>
          <a:p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Являются хозяевами многих видов паразитических ракообразных и червей;</a:t>
            </a:r>
          </a:p>
          <a:p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Используются человеком в медицине, парфюмерии, технике, сельском хозяйстве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Значение губок</a:t>
            </a:r>
            <a:endParaRPr lang="ru-RU" b="1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501008"/>
            <a:ext cx="2915816" cy="319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0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573016"/>
            <a:ext cx="2098889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3446224"/>
            <a:ext cx="2854388" cy="3195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В чем различие и сходство губок и простейших животных?</a:t>
            </a:r>
            <a:endParaRPr lang="ru-RU" b="1" i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Каково значение губок в природе и для человека?</a:t>
            </a:r>
            <a:endParaRPr lang="ru-RU" b="1" i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Какова основная особенность строения тела губок?</a:t>
            </a:r>
          </a:p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Можно ли утверждать, что губки — многоклеточные животные?</a:t>
            </a:r>
          </a:p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Используя несколько литературных источников, подготовьте сооб­щение о сборе губок, их использовании.</a:t>
            </a:r>
          </a:p>
          <a:p>
            <a:pPr lvl="0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Каково значение губок для сообщества водных животных и рыбоводства?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05800" cy="187220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</a:t>
            </a:r>
            <a:endParaRPr lang="ru-RU" b="1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861048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§ 5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Подготовить сообщение о сборе губок, их использовании.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233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Цель урока</vt:lpstr>
      <vt:lpstr>Общая характеристика представителей типа </vt:lpstr>
      <vt:lpstr>Слайд 4</vt:lpstr>
      <vt:lpstr>Типы строения губок</vt:lpstr>
      <vt:lpstr>Слайд 6</vt:lpstr>
      <vt:lpstr>Значение губок</vt:lpstr>
      <vt:lpstr>Слайд 8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Губки </dc:title>
  <dc:creator>Admin</dc:creator>
  <cp:lastModifiedBy>Admin</cp:lastModifiedBy>
  <cp:revision>13</cp:revision>
  <dcterms:created xsi:type="dcterms:W3CDTF">2012-09-24T07:36:01Z</dcterms:created>
  <dcterms:modified xsi:type="dcterms:W3CDTF">2015-01-13T11:43:48Z</dcterms:modified>
</cp:coreProperties>
</file>